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 1 Bold" charset="1" panose="00000000000000000000"/>
      <p:regular r:id="rId17"/>
    </p:embeddedFont>
    <p:embeddedFont>
      <p:font typeface="Open Sans 2 Bold" charset="1" panose="020B0806030504020204"/>
      <p:regular r:id="rId18"/>
    </p:embeddedFont>
    <p:embeddedFont>
      <p:font typeface="Open Sans 2" charset="1" panose="020B0606030504020204"/>
      <p:regular r:id="rId19"/>
    </p:embeddedFont>
    <p:embeddedFont>
      <p:font typeface="Open Sans 1" charset="1" panose="00000000000000000000"/>
      <p:regular r:id="rId20"/>
    </p:embeddedFont>
    <p:embeddedFont>
      <p:font typeface="Arial Bold" charset="1" panose="020B0802020202020204"/>
      <p:regular r:id="rId21"/>
    </p:embeddedFont>
    <p:embeddedFont>
      <p:font typeface="Montserrat" charset="1" panose="00000500000000000000"/>
      <p:regular r:id="rId22"/>
    </p:embeddedFont>
    <p:embeddedFont>
      <p:font typeface="Arial" charset="1" panose="020B0502020202020204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12" Target="../media/image11.jpeg" Type="http://schemas.openxmlformats.org/officeDocument/2006/relationships/image"/><Relationship Id="rId13" Target="../media/image12.jpeg" Type="http://schemas.openxmlformats.org/officeDocument/2006/relationships/image"/><Relationship Id="rId14" Target="../media/image13.jpeg" Type="http://schemas.openxmlformats.org/officeDocument/2006/relationships/image"/><Relationship Id="rId15" Target="../media/image14.jpeg" Type="http://schemas.openxmlformats.org/officeDocument/2006/relationships/image"/><Relationship Id="rId16" Target="../media/image15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jpeg" Type="http://schemas.openxmlformats.org/officeDocument/2006/relationships/image"/><Relationship Id="rId11" Target="../media/image7.jpeg" Type="http://schemas.openxmlformats.org/officeDocument/2006/relationships/image"/><Relationship Id="rId12" Target="../media/image5.jpeg" Type="http://schemas.openxmlformats.org/officeDocument/2006/relationships/image"/><Relationship Id="rId13" Target="../media/image10.jpeg" Type="http://schemas.openxmlformats.org/officeDocument/2006/relationships/image"/><Relationship Id="rId14" Target="../media/image12.jpeg" Type="http://schemas.openxmlformats.org/officeDocument/2006/relationships/image"/><Relationship Id="rId15" Target="../media/image13.jpeg" Type="http://schemas.openxmlformats.org/officeDocument/2006/relationships/image"/><Relationship Id="rId16" Target="../media/image15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jpeg" Type="http://schemas.openxmlformats.org/officeDocument/2006/relationships/image"/><Relationship Id="rId6" Target="../media/image9.jpeg" Type="http://schemas.openxmlformats.org/officeDocument/2006/relationships/image"/><Relationship Id="rId7" Target="../media/image17.jpeg" Type="http://schemas.openxmlformats.org/officeDocument/2006/relationships/image"/><Relationship Id="rId8" Target="../media/image4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Relationship Id="rId8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https://atena3.webnode.page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jpeg" Type="http://schemas.openxmlformats.org/officeDocument/2006/relationships/image"/><Relationship Id="rId11" Target="../media/image30.jpeg" Type="http://schemas.openxmlformats.org/officeDocument/2006/relationships/image"/><Relationship Id="rId12" Target="../media/image31.png" Type="http://schemas.openxmlformats.org/officeDocument/2006/relationships/image"/><Relationship Id="rId13" Target="../media/image32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Relationship Id="rId7" Target="../media/image26.jpeg" Type="http://schemas.openxmlformats.org/officeDocument/2006/relationships/image"/><Relationship Id="rId8" Target="../media/image27.jpe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57227" y="5395845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09" y="0"/>
                </a:lnTo>
                <a:lnTo>
                  <a:pt x="7724909" y="7724910"/>
                </a:lnTo>
                <a:lnTo>
                  <a:pt x="0" y="772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62250" y="2600973"/>
            <a:ext cx="12125750" cy="212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60"/>
              </a:lnSpc>
              <a:spcBef>
                <a:spcPct val="0"/>
              </a:spcBef>
            </a:pPr>
            <a:r>
              <a:rPr lang="en-US" b="true" sz="124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ORGANIZAÇÃO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72582" y="5354111"/>
            <a:ext cx="10786718" cy="249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40"/>
              </a:lnSpc>
              <a:spcBef>
                <a:spcPct val="0"/>
              </a:spcBef>
            </a:pPr>
            <a:r>
              <a:rPr lang="en-US" b="true" sz="146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&amp; MÉTODO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064612" y="-159556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96727" y="-1982639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6"/>
                </a:lnTo>
                <a:lnTo>
                  <a:pt x="0" y="3504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614698"/>
            <a:ext cx="7074500" cy="5057604"/>
          </a:xfrm>
          <a:custGeom>
            <a:avLst/>
            <a:gdLst/>
            <a:ahLst/>
            <a:cxnLst/>
            <a:rect r="r" b="b" t="t" l="l"/>
            <a:pathLst>
              <a:path h="5057604" w="7074500">
                <a:moveTo>
                  <a:pt x="0" y="0"/>
                </a:moveTo>
                <a:lnTo>
                  <a:pt x="7074500" y="0"/>
                </a:lnTo>
                <a:lnTo>
                  <a:pt x="7074500" y="5057604"/>
                </a:lnTo>
                <a:lnTo>
                  <a:pt x="0" y="5057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4271" y="327558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522638" y="5067300"/>
            <a:ext cx="7948821" cy="19050"/>
          </a:xfrm>
          <a:prstGeom prst="line">
            <a:avLst/>
          </a:prstGeom>
          <a:ln cap="flat" w="1143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039963" y="8743950"/>
            <a:ext cx="320902" cy="3086100"/>
            <a:chOff x="0" y="0"/>
            <a:chExt cx="8451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517" cy="812800"/>
            </a:xfrm>
            <a:custGeom>
              <a:avLst/>
              <a:gdLst/>
              <a:ahLst/>
              <a:cxnLst/>
              <a:rect r="r" b="b" t="t" l="l"/>
              <a:pathLst>
                <a:path h="812800" w="84517">
                  <a:moveTo>
                    <a:pt x="0" y="0"/>
                  </a:moveTo>
                  <a:lnTo>
                    <a:pt x="84517" y="0"/>
                  </a:lnTo>
                  <a:lnTo>
                    <a:pt x="8451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D17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451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58881" y="7337248"/>
            <a:ext cx="2228999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b="true" sz="7800" spc="-998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4639" y="8986943"/>
            <a:ext cx="2717834" cy="65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Camila Victória </a:t>
            </a:r>
          </a:p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Dagmar Kamilly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9691" y="8978651"/>
            <a:ext cx="2717834" cy="65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Gabrieli Dias</a:t>
            </a:r>
          </a:p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Isabella Pereira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53624" y="8986943"/>
            <a:ext cx="2717834" cy="65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Isabelly Dias</a:t>
            </a:r>
          </a:p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Lays Vitória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83114" y="8986943"/>
            <a:ext cx="2717834" cy="65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Maria Luiza Martins </a:t>
            </a:r>
          </a:p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Otávio Dias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0948" y="8978651"/>
            <a:ext cx="2717834" cy="65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Pablo Cristiano </a:t>
            </a:r>
          </a:p>
          <a:p>
            <a:pPr algn="l">
              <a:lnSpc>
                <a:spcPts val="2611"/>
              </a:lnSpc>
            </a:pPr>
            <a:r>
              <a:rPr lang="en-US" sz="186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Vitor Manoel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84454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94345" y="423830"/>
            <a:ext cx="1969391" cy="39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344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Equipe Atena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423"/>
            <a:ext cx="6843654" cy="10616609"/>
            <a:chOff x="0" y="0"/>
            <a:chExt cx="1802444" cy="2796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2444" cy="2796144"/>
            </a:xfrm>
            <a:custGeom>
              <a:avLst/>
              <a:gdLst/>
              <a:ahLst/>
              <a:cxnLst/>
              <a:rect r="r" b="b" t="t" l="l"/>
              <a:pathLst>
                <a:path h="2796144" w="1802444">
                  <a:moveTo>
                    <a:pt x="0" y="0"/>
                  </a:moveTo>
                  <a:lnTo>
                    <a:pt x="1802444" y="0"/>
                  </a:lnTo>
                  <a:lnTo>
                    <a:pt x="1802444" y="2796144"/>
                  </a:lnTo>
                  <a:lnTo>
                    <a:pt x="0" y="2796144"/>
                  </a:lnTo>
                  <a:close/>
                </a:path>
              </a:pathLst>
            </a:custGeom>
            <a:gradFill rotWithShape="true">
              <a:gsLst>
                <a:gs pos="0">
                  <a:srgbClr val="1B0A20">
                    <a:alpha val="100000"/>
                  </a:srgbClr>
                </a:gs>
                <a:gs pos="100000">
                  <a:srgbClr val="971EC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02444" cy="2843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8060" y="240198"/>
            <a:ext cx="2545689" cy="788502"/>
          </a:xfrm>
          <a:custGeom>
            <a:avLst/>
            <a:gdLst/>
            <a:ahLst/>
            <a:cxnLst/>
            <a:rect r="r" b="b" t="t" l="l"/>
            <a:pathLst>
              <a:path h="788502" w="2545689">
                <a:moveTo>
                  <a:pt x="0" y="0"/>
                </a:moveTo>
                <a:lnTo>
                  <a:pt x="2545689" y="0"/>
                </a:lnTo>
                <a:lnTo>
                  <a:pt x="2545689" y="788502"/>
                </a:lnTo>
                <a:lnTo>
                  <a:pt x="0" y="78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05" t="0" r="-444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1506" y="1728053"/>
            <a:ext cx="6518211" cy="6557477"/>
          </a:xfrm>
          <a:custGeom>
            <a:avLst/>
            <a:gdLst/>
            <a:ahLst/>
            <a:cxnLst/>
            <a:rect r="r" b="b" t="t" l="l"/>
            <a:pathLst>
              <a:path h="6557477" w="6518211">
                <a:moveTo>
                  <a:pt x="0" y="0"/>
                </a:moveTo>
                <a:lnTo>
                  <a:pt x="6518211" y="0"/>
                </a:lnTo>
                <a:lnTo>
                  <a:pt x="6518211" y="6557477"/>
                </a:lnTo>
                <a:lnTo>
                  <a:pt x="0" y="6557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64612" y="-159556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31543" y="2568919"/>
            <a:ext cx="9027757" cy="207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8"/>
              </a:lnSpc>
              <a:spcBef>
                <a:spcPct val="0"/>
              </a:spcBef>
            </a:pPr>
            <a:r>
              <a:rPr lang="en-US" b="true" sz="12177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OBRIGADO!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3652" y="6337416"/>
            <a:ext cx="2518892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Camila Victória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Dagmar Kamilly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02541" y="6337416"/>
            <a:ext cx="2518892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Gabrieli Dias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Isabella Pereira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274802" y="6337416"/>
            <a:ext cx="2518892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Maria Luiza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Otávio Dias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86809" y="6422824"/>
            <a:ext cx="2200275" cy="13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b="true" sz="7700" spc="-985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5199418" y="4979148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10" y="0"/>
                </a:lnTo>
                <a:lnTo>
                  <a:pt x="7724910" y="7724909"/>
                </a:lnTo>
                <a:lnTo>
                  <a:pt x="0" y="772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35258" y="799877"/>
            <a:ext cx="2686569" cy="22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94345" y="423830"/>
            <a:ext cx="1969391" cy="39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344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Equipe Atena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28471" y="8528033"/>
            <a:ext cx="4458978" cy="432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b="true" sz="266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Instagram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2931" y="8528033"/>
            <a:ext cx="4295390" cy="432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b="true" sz="266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E-mail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04759" y="8967936"/>
            <a:ext cx="4458978" cy="3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30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atenatbr2023@gmail.com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28471" y="8967936"/>
            <a:ext cx="4458978" cy="3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30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@atena.tbr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7557403" y="9631489"/>
            <a:ext cx="10058059" cy="14287"/>
          </a:xfrm>
          <a:prstGeom prst="line">
            <a:avLst/>
          </a:prstGeom>
          <a:ln cap="flat" w="28575">
            <a:solidFill>
              <a:srgbClr val="F5D27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12859721" y="8285530"/>
            <a:ext cx="14288" cy="1237643"/>
          </a:xfrm>
          <a:prstGeom prst="line">
            <a:avLst/>
          </a:prstGeom>
          <a:ln cap="flat" w="28575">
            <a:solidFill>
              <a:srgbClr val="F5D27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985547" y="6337416"/>
            <a:ext cx="1319212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Isabelly Dias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Lays Vitória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6247535" y="6337416"/>
            <a:ext cx="1608683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Pablo Cristiano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Vitor Manoel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64612" y="-159556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0137" y="167235"/>
            <a:ext cx="1676897" cy="1198824"/>
          </a:xfrm>
          <a:custGeom>
            <a:avLst/>
            <a:gdLst/>
            <a:ahLst/>
            <a:cxnLst/>
            <a:rect r="r" b="b" t="t" l="l"/>
            <a:pathLst>
              <a:path h="1198824" w="1676897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9229" y="971165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18072" y="369657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57227" y="5395845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09" y="0"/>
                </a:lnTo>
                <a:lnTo>
                  <a:pt x="7724909" y="7724910"/>
                </a:lnTo>
                <a:lnTo>
                  <a:pt x="0" y="772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32597" y="2897220"/>
            <a:ext cx="6361080" cy="6361080"/>
          </a:xfrm>
          <a:custGeom>
            <a:avLst/>
            <a:gdLst/>
            <a:ahLst/>
            <a:cxnLst/>
            <a:rect r="r" b="b" t="t" l="l"/>
            <a:pathLst>
              <a:path h="6361080" w="6361080">
                <a:moveTo>
                  <a:pt x="0" y="0"/>
                </a:moveTo>
                <a:lnTo>
                  <a:pt x="6361080" y="0"/>
                </a:lnTo>
                <a:lnTo>
                  <a:pt x="6361080" y="6361080"/>
                </a:lnTo>
                <a:lnTo>
                  <a:pt x="0" y="6361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34189" y="324260"/>
            <a:ext cx="1165948" cy="70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b="true" sz="4080" spc="-522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66635" y="1223184"/>
            <a:ext cx="1189300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Confira a seguir nosso site:</a:t>
            </a:r>
          </a:p>
        </p:txBody>
      </p:sp>
      <p:sp>
        <p:nvSpPr>
          <p:cNvPr name="AutoShape 11" id="11"/>
          <p:cNvSpPr/>
          <p:nvPr/>
        </p:nvSpPr>
        <p:spPr>
          <a:xfrm>
            <a:off x="3366635" y="2445559"/>
            <a:ext cx="3040995" cy="0"/>
          </a:xfrm>
          <a:prstGeom prst="line">
            <a:avLst/>
          </a:prstGeom>
          <a:ln cap="flat" w="381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64612" y="-159556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00137" y="167235"/>
            <a:ext cx="1676897" cy="1198824"/>
          </a:xfrm>
          <a:custGeom>
            <a:avLst/>
            <a:gdLst/>
            <a:ahLst/>
            <a:cxnLst/>
            <a:rect r="r" b="b" t="t" l="l"/>
            <a:pathLst>
              <a:path h="1198824" w="1676897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9229" y="971165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18072" y="369657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9348" y="3101828"/>
            <a:ext cx="823813" cy="82381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495771" y="1537627"/>
            <a:ext cx="3811655" cy="0"/>
          </a:xfrm>
          <a:prstGeom prst="line">
            <a:avLst/>
          </a:prstGeom>
          <a:ln cap="flat" w="381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259348" y="5216494"/>
            <a:ext cx="823813" cy="82381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9348" y="3192369"/>
            <a:ext cx="899041" cy="642730"/>
          </a:xfrm>
          <a:custGeom>
            <a:avLst/>
            <a:gdLst/>
            <a:ahLst/>
            <a:cxnLst/>
            <a:rect r="r" b="b" t="t" l="l"/>
            <a:pathLst>
              <a:path h="642730" w="899041">
                <a:moveTo>
                  <a:pt x="0" y="0"/>
                </a:moveTo>
                <a:lnTo>
                  <a:pt x="899041" y="0"/>
                </a:lnTo>
                <a:lnTo>
                  <a:pt x="899041" y="642730"/>
                </a:lnTo>
                <a:lnTo>
                  <a:pt x="0" y="642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9348" y="5307035"/>
            <a:ext cx="899041" cy="642730"/>
          </a:xfrm>
          <a:custGeom>
            <a:avLst/>
            <a:gdLst/>
            <a:ahLst/>
            <a:cxnLst/>
            <a:rect r="r" b="b" t="t" l="l"/>
            <a:pathLst>
              <a:path h="642730" w="899041">
                <a:moveTo>
                  <a:pt x="0" y="0"/>
                </a:moveTo>
                <a:lnTo>
                  <a:pt x="899041" y="0"/>
                </a:lnTo>
                <a:lnTo>
                  <a:pt x="899041" y="642730"/>
                </a:lnTo>
                <a:lnTo>
                  <a:pt x="0" y="642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034189" y="324260"/>
            <a:ext cx="1165948" cy="70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b="true" sz="4080" spc="-522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35039" y="367103"/>
            <a:ext cx="12650281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  <a:spcBef>
                <a:spcPct val="0"/>
              </a:spcBef>
            </a:pPr>
            <a:r>
              <a:rPr lang="en-US" b="true" sz="5800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APRESENTAÇÃO DA EQUIPE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758" y="3254022"/>
            <a:ext cx="5483742" cy="47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b="true" sz="2828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Quem somos?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8758" y="5259410"/>
            <a:ext cx="3232465" cy="96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b="true" sz="2828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Origem do nosso nome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718088" y="2365723"/>
            <a:ext cx="1936457" cy="2249602"/>
            <a:chOff x="0" y="0"/>
            <a:chExt cx="546608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9678" r="0" b="-9678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5718088" y="4852873"/>
            <a:ext cx="1936457" cy="2249602"/>
            <a:chOff x="0" y="0"/>
            <a:chExt cx="546608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9444" r="0" b="-19444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C3CBD2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553538" y="7284205"/>
            <a:ext cx="1936457" cy="2249602"/>
            <a:chOff x="0" y="0"/>
            <a:chExt cx="546608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9444" r="0" b="-19444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8307426" y="2365723"/>
            <a:ext cx="1936457" cy="2249602"/>
            <a:chOff x="0" y="0"/>
            <a:chExt cx="5466080" cy="6350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8602" r="0" b="-8602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0896764" y="2365723"/>
            <a:ext cx="1936457" cy="2249602"/>
            <a:chOff x="0" y="0"/>
            <a:chExt cx="5466080" cy="6350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853" r="0" b="-5853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3486102" y="2365723"/>
            <a:ext cx="1936457" cy="2249602"/>
            <a:chOff x="0" y="0"/>
            <a:chExt cx="5466080" cy="6350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9444" r="0" b="-19444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16072651" y="2365723"/>
            <a:ext cx="1936457" cy="2249602"/>
            <a:chOff x="0" y="0"/>
            <a:chExt cx="5466080" cy="63500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9308" r="0" b="-9308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55" id="55"/>
          <p:cNvGrpSpPr>
            <a:grpSpLocks noChangeAspect="true"/>
          </p:cNvGrpSpPr>
          <p:nvPr/>
        </p:nvGrpSpPr>
        <p:grpSpPr>
          <a:xfrm rot="0">
            <a:off x="8307426" y="4852873"/>
            <a:ext cx="1936457" cy="2249602"/>
            <a:chOff x="0" y="0"/>
            <a:chExt cx="5466080" cy="63500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8942" r="0" b="-8942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60" id="60"/>
          <p:cNvGrpSpPr>
            <a:grpSpLocks noChangeAspect="true"/>
          </p:cNvGrpSpPr>
          <p:nvPr/>
        </p:nvGrpSpPr>
        <p:grpSpPr>
          <a:xfrm rot="0">
            <a:off x="10896764" y="4797799"/>
            <a:ext cx="1936457" cy="2249602"/>
            <a:chOff x="0" y="0"/>
            <a:chExt cx="5466080" cy="63500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12934" r="0" b="-12934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65" id="65"/>
          <p:cNvGrpSpPr>
            <a:grpSpLocks noChangeAspect="true"/>
          </p:cNvGrpSpPr>
          <p:nvPr/>
        </p:nvGrpSpPr>
        <p:grpSpPr>
          <a:xfrm rot="0">
            <a:off x="13486102" y="4797799"/>
            <a:ext cx="1936457" cy="2249602"/>
            <a:chOff x="0" y="0"/>
            <a:chExt cx="5466080" cy="63500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3047" r="0" b="-3047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grpSp>
        <p:nvGrpSpPr>
          <p:cNvPr name="Group 70" id="70"/>
          <p:cNvGrpSpPr>
            <a:grpSpLocks noChangeAspect="true"/>
          </p:cNvGrpSpPr>
          <p:nvPr/>
        </p:nvGrpSpPr>
        <p:grpSpPr>
          <a:xfrm rot="0">
            <a:off x="16072651" y="4797799"/>
            <a:ext cx="1933669" cy="2246363"/>
            <a:chOff x="0" y="0"/>
            <a:chExt cx="5466080" cy="63500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19528" r="0" b="-19528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C3CBD2"/>
            </a:solid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5" id="75"/>
          <p:cNvSpPr txBox="true"/>
          <p:nvPr/>
        </p:nvSpPr>
        <p:spPr>
          <a:xfrm rot="0">
            <a:off x="5878108" y="4187464"/>
            <a:ext cx="1533971" cy="31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Camila Victória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8506984" y="4187464"/>
            <a:ext cx="1537340" cy="30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Dagmar Kamilly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1215793" y="4187464"/>
            <a:ext cx="1298399" cy="320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Gabrieli Dias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688023" y="4193297"/>
            <a:ext cx="1492644" cy="30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Isabella Pereira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6277361" y="4187464"/>
            <a:ext cx="1560161" cy="30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Isabelly Cristina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708324" y="6606763"/>
            <a:ext cx="1492013" cy="30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Pablo Cristiano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1251234" y="6612597"/>
            <a:ext cx="1227516" cy="320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Otávio Dias 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8394010" y="6685171"/>
            <a:ext cx="1720858" cy="28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4"/>
              </a:lnSpc>
            </a:pPr>
            <a:r>
              <a:rPr lang="en-US" sz="146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Maria Luiza Martins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6059202" y="6661837"/>
            <a:ext cx="1153163" cy="30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Lays Vitoria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6432168" y="6596028"/>
            <a:ext cx="1286146" cy="31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3"/>
              </a:lnSpc>
            </a:pPr>
            <a:r>
              <a:rPr lang="en-US" sz="1687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Vitor Manoel</a:t>
            </a:r>
          </a:p>
        </p:txBody>
      </p:sp>
      <p:grpSp>
        <p:nvGrpSpPr>
          <p:cNvPr name="Group 85" id="85"/>
          <p:cNvGrpSpPr>
            <a:grpSpLocks noChangeAspect="true"/>
          </p:cNvGrpSpPr>
          <p:nvPr/>
        </p:nvGrpSpPr>
        <p:grpSpPr>
          <a:xfrm rot="0">
            <a:off x="12497888" y="7229131"/>
            <a:ext cx="1936457" cy="2249602"/>
            <a:chOff x="0" y="0"/>
            <a:chExt cx="5466080" cy="635000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16"/>
              <a:stretch>
                <a:fillRect l="0" t="-19528" r="0" b="-19528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DCD6C9"/>
            </a:solidFill>
          </p:spPr>
        </p:sp>
        <p:sp>
          <p:nvSpPr>
            <p:cNvPr name="Freeform 89" id="89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DCD6C9"/>
            </a:solidFill>
          </p:spPr>
        </p:sp>
      </p:grpSp>
      <p:sp>
        <p:nvSpPr>
          <p:cNvPr name="TextBox 90" id="90"/>
          <p:cNvSpPr txBox="true"/>
          <p:nvPr/>
        </p:nvSpPr>
        <p:spPr>
          <a:xfrm rot="0">
            <a:off x="9911216" y="9070622"/>
            <a:ext cx="1221101" cy="30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Sidney Pires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2909520" y="9038126"/>
            <a:ext cx="1153163" cy="30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Dirceu José</a:t>
            </a:r>
          </a:p>
        </p:txBody>
      </p:sp>
      <p:sp>
        <p:nvSpPr>
          <p:cNvPr name="Freeform 92" id="92"/>
          <p:cNvSpPr/>
          <p:nvPr/>
        </p:nvSpPr>
        <p:spPr>
          <a:xfrm flipH="false" flipV="false" rot="0">
            <a:off x="-1846801" y="6424545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09" y="0"/>
                </a:lnTo>
                <a:lnTo>
                  <a:pt x="7724909" y="7724910"/>
                </a:lnTo>
                <a:lnTo>
                  <a:pt x="0" y="772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64612" y="-159556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81895" y="286160"/>
            <a:ext cx="5827866" cy="100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0"/>
              </a:lnSpc>
              <a:spcBef>
                <a:spcPct val="0"/>
              </a:spcBef>
            </a:pPr>
            <a:r>
              <a:rPr lang="en-US" b="true" sz="58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ESTRATÉGIAS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00137" y="167235"/>
            <a:ext cx="1676897" cy="1198824"/>
          </a:xfrm>
          <a:custGeom>
            <a:avLst/>
            <a:gdLst/>
            <a:ahLst/>
            <a:cxnLst/>
            <a:rect r="r" b="b" t="t" l="l"/>
            <a:pathLst>
              <a:path h="1198824" w="1676897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9229" y="971165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18072" y="369657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161981" y="1414753"/>
            <a:ext cx="2566949" cy="0"/>
          </a:xfrm>
          <a:prstGeom prst="line">
            <a:avLst/>
          </a:prstGeom>
          <a:ln cap="flat" w="381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48115" y="2845799"/>
            <a:ext cx="620767" cy="62076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48115" y="2914025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4" y="0"/>
                </a:lnTo>
                <a:lnTo>
                  <a:pt x="677454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3070" y="4094503"/>
            <a:ext cx="620767" cy="62076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3070" y="4162728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3" y="0"/>
                </a:lnTo>
                <a:lnTo>
                  <a:pt x="677453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357227" y="5395845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09" y="0"/>
                </a:lnTo>
                <a:lnTo>
                  <a:pt x="7724909" y="7724910"/>
                </a:lnTo>
                <a:lnTo>
                  <a:pt x="0" y="772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58024" y="5343206"/>
            <a:ext cx="620767" cy="62076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58024" y="5411431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4" y="0"/>
                </a:lnTo>
                <a:lnTo>
                  <a:pt x="677454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62979" y="6591909"/>
            <a:ext cx="620767" cy="62076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662979" y="6660134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4" y="0"/>
                </a:lnTo>
                <a:lnTo>
                  <a:pt x="677454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67934" y="7840612"/>
            <a:ext cx="620767" cy="62076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67934" y="7908837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4" y="0"/>
                </a:lnTo>
                <a:lnTo>
                  <a:pt x="677454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1658572" y="3056229"/>
            <a:ext cx="5113068" cy="6343469"/>
            <a:chOff x="0" y="0"/>
            <a:chExt cx="1346652" cy="167070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46652" cy="1670708"/>
            </a:xfrm>
            <a:custGeom>
              <a:avLst/>
              <a:gdLst/>
              <a:ahLst/>
              <a:cxnLst/>
              <a:rect r="r" b="b" t="t" l="l"/>
              <a:pathLst>
                <a:path h="1670708" w="1346652">
                  <a:moveTo>
                    <a:pt x="0" y="0"/>
                  </a:moveTo>
                  <a:lnTo>
                    <a:pt x="1346652" y="0"/>
                  </a:lnTo>
                  <a:lnTo>
                    <a:pt x="1346652" y="1670708"/>
                  </a:lnTo>
                  <a:lnTo>
                    <a:pt x="0" y="1670708"/>
                  </a:lnTo>
                  <a:close/>
                </a:path>
              </a:pathLst>
            </a:custGeom>
            <a:solidFill>
              <a:srgbClr val="A732C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346652" cy="1699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012930" y="2608810"/>
            <a:ext cx="5246370" cy="6469745"/>
            <a:chOff x="0" y="0"/>
            <a:chExt cx="812800" cy="100233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1002333"/>
            </a:xfrm>
            <a:custGeom>
              <a:avLst/>
              <a:gdLst/>
              <a:ahLst/>
              <a:cxnLst/>
              <a:rect r="r" b="b" t="t" l="l"/>
              <a:pathLst>
                <a:path h="1002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2333"/>
                  </a:lnTo>
                  <a:lnTo>
                    <a:pt x="0" y="1002333"/>
                  </a:lnTo>
                  <a:close/>
                </a:path>
              </a:pathLst>
            </a:custGeom>
            <a:blipFill>
              <a:blip r:embed="rId5"/>
              <a:stretch>
                <a:fillRect l="0" t="-2483" r="0" b="-2483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618603" y="2875925"/>
            <a:ext cx="4212103" cy="36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1"/>
              </a:lnSpc>
              <a:spcBef>
                <a:spcPct val="0"/>
              </a:spcBef>
            </a:pPr>
            <a:r>
              <a:rPr lang="en-US" b="true" sz="217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Diário de bordo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18603" y="3273850"/>
            <a:ext cx="7056137" cy="29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Detalhamento do nosso dia a dia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034189" y="324260"/>
            <a:ext cx="1165948" cy="70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b="true" sz="4080" spc="-522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51828" y="4283062"/>
            <a:ext cx="3586609" cy="36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  <a:spcBef>
                <a:spcPct val="0"/>
              </a:spcBef>
            </a:pPr>
            <a:r>
              <a:rPr lang="en-US" b="true" sz="216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Gerenciamento de tempo;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51828" y="5452548"/>
            <a:ext cx="8048923" cy="36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  <a:spcBef>
                <a:spcPct val="0"/>
              </a:spcBef>
            </a:pPr>
            <a:r>
              <a:rPr lang="en-US" b="true" sz="216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Estabelecemos tarefas para distribuir a carga de trabalho;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-358105" y="6714630"/>
            <a:ext cx="11349923" cy="36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  <a:spcBef>
                <a:spcPct val="0"/>
              </a:spcBef>
            </a:pPr>
            <a:r>
              <a:rPr lang="en-US" b="true" sz="216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Investimos em desenvolvimento pessoal e profissional;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51828" y="7973962"/>
            <a:ext cx="6721673" cy="36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  <a:spcBef>
                <a:spcPct val="0"/>
              </a:spcBef>
            </a:pPr>
            <a:r>
              <a:rPr lang="en-US" b="true" sz="216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Planejamos e Organizamos de forma antecipada;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64612" y="-159556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00137" y="167235"/>
            <a:ext cx="1676897" cy="1198824"/>
          </a:xfrm>
          <a:custGeom>
            <a:avLst/>
            <a:gdLst/>
            <a:ahLst/>
            <a:cxnLst/>
            <a:rect r="r" b="b" t="t" l="l"/>
            <a:pathLst>
              <a:path h="1198824" w="1676897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34189" y="324260"/>
            <a:ext cx="1165948" cy="70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b="true" sz="4080" spc="-522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9229" y="971165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18072" y="369657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51893" y="353352"/>
            <a:ext cx="9519345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 spc="-17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ORGANIZAÇÃO DA EQUIPE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357227" y="5395845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09" y="0"/>
                </a:lnTo>
                <a:lnTo>
                  <a:pt x="7724909" y="7724910"/>
                </a:lnTo>
                <a:lnTo>
                  <a:pt x="0" y="772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2994304" y="6256125"/>
            <a:ext cx="0" cy="248826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5258104" y="6249373"/>
            <a:ext cx="62629" cy="194908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994304" y="6256125"/>
            <a:ext cx="1232995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9112709" y="5777071"/>
            <a:ext cx="4360" cy="106839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8019840" y="5253262"/>
            <a:ext cx="2145927" cy="718987"/>
            <a:chOff x="0" y="0"/>
            <a:chExt cx="678641" cy="2273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8641" cy="227377"/>
            </a:xfrm>
            <a:custGeom>
              <a:avLst/>
              <a:gdLst/>
              <a:ahLst/>
              <a:cxnLst/>
              <a:rect r="r" b="b" t="t" l="l"/>
              <a:pathLst>
                <a:path h="227377" w="678641">
                  <a:moveTo>
                    <a:pt x="36077" y="0"/>
                  </a:moveTo>
                  <a:lnTo>
                    <a:pt x="642563" y="0"/>
                  </a:lnTo>
                  <a:cubicBezTo>
                    <a:pt x="662488" y="0"/>
                    <a:pt x="678641" y="16152"/>
                    <a:pt x="678641" y="36077"/>
                  </a:cubicBezTo>
                  <a:lnTo>
                    <a:pt x="678641" y="191299"/>
                  </a:lnTo>
                  <a:cubicBezTo>
                    <a:pt x="678641" y="211224"/>
                    <a:pt x="662488" y="227377"/>
                    <a:pt x="642563" y="227377"/>
                  </a:cubicBezTo>
                  <a:lnTo>
                    <a:pt x="36077" y="227377"/>
                  </a:lnTo>
                  <a:cubicBezTo>
                    <a:pt x="16152" y="227377"/>
                    <a:pt x="0" y="211224"/>
                    <a:pt x="0" y="191299"/>
                  </a:cubicBezTo>
                  <a:lnTo>
                    <a:pt x="0" y="36077"/>
                  </a:lnTo>
                  <a:cubicBezTo>
                    <a:pt x="0" y="16152"/>
                    <a:pt x="16152" y="0"/>
                    <a:pt x="36077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678641" cy="255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61492" y="2501533"/>
            <a:ext cx="2145927" cy="718987"/>
            <a:chOff x="0" y="0"/>
            <a:chExt cx="678641" cy="2273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8641" cy="227377"/>
            </a:xfrm>
            <a:custGeom>
              <a:avLst/>
              <a:gdLst/>
              <a:ahLst/>
              <a:cxnLst/>
              <a:rect r="r" b="b" t="t" l="l"/>
              <a:pathLst>
                <a:path h="227377" w="678641">
                  <a:moveTo>
                    <a:pt x="36077" y="0"/>
                  </a:moveTo>
                  <a:lnTo>
                    <a:pt x="642563" y="0"/>
                  </a:lnTo>
                  <a:cubicBezTo>
                    <a:pt x="662488" y="0"/>
                    <a:pt x="678641" y="16152"/>
                    <a:pt x="678641" y="36077"/>
                  </a:cubicBezTo>
                  <a:lnTo>
                    <a:pt x="678641" y="191299"/>
                  </a:lnTo>
                  <a:cubicBezTo>
                    <a:pt x="678641" y="211224"/>
                    <a:pt x="662488" y="227377"/>
                    <a:pt x="642563" y="227377"/>
                  </a:cubicBezTo>
                  <a:lnTo>
                    <a:pt x="36077" y="227377"/>
                  </a:lnTo>
                  <a:cubicBezTo>
                    <a:pt x="16152" y="227377"/>
                    <a:pt x="0" y="211224"/>
                    <a:pt x="0" y="191299"/>
                  </a:cubicBezTo>
                  <a:lnTo>
                    <a:pt x="0" y="36077"/>
                  </a:lnTo>
                  <a:cubicBezTo>
                    <a:pt x="0" y="16152"/>
                    <a:pt x="16152" y="0"/>
                    <a:pt x="36077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678641" cy="255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654011" y="1537627"/>
            <a:ext cx="1170349" cy="1170349"/>
            <a:chOff x="0" y="0"/>
            <a:chExt cx="14840029" cy="148400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6746" r="223" b="-16746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632247" y="4303024"/>
            <a:ext cx="1170349" cy="1170349"/>
            <a:chOff x="0" y="0"/>
            <a:chExt cx="14840029" cy="148400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16746" r="223" b="-16746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273784" y="9125012"/>
            <a:ext cx="1968641" cy="802760"/>
            <a:chOff x="0" y="0"/>
            <a:chExt cx="622575" cy="2538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22575" cy="253870"/>
            </a:xfrm>
            <a:custGeom>
              <a:avLst/>
              <a:gdLst/>
              <a:ahLst/>
              <a:cxnLst/>
              <a:rect r="r" b="b" t="t" l="l"/>
              <a:pathLst>
                <a:path h="253870" w="622575">
                  <a:moveTo>
                    <a:pt x="39326" y="0"/>
                  </a:moveTo>
                  <a:lnTo>
                    <a:pt x="583249" y="0"/>
                  </a:lnTo>
                  <a:cubicBezTo>
                    <a:pt x="604968" y="0"/>
                    <a:pt x="622575" y="17607"/>
                    <a:pt x="622575" y="39326"/>
                  </a:cubicBezTo>
                  <a:lnTo>
                    <a:pt x="622575" y="214543"/>
                  </a:lnTo>
                  <a:cubicBezTo>
                    <a:pt x="622575" y="236263"/>
                    <a:pt x="604968" y="253870"/>
                    <a:pt x="583249" y="253870"/>
                  </a:cubicBezTo>
                  <a:lnTo>
                    <a:pt x="39326" y="253870"/>
                  </a:lnTo>
                  <a:cubicBezTo>
                    <a:pt x="17607" y="253870"/>
                    <a:pt x="0" y="236263"/>
                    <a:pt x="0" y="214543"/>
                  </a:cubicBezTo>
                  <a:lnTo>
                    <a:pt x="0" y="39326"/>
                  </a:lnTo>
                  <a:cubicBezTo>
                    <a:pt x="0" y="17607"/>
                    <a:pt x="17607" y="0"/>
                    <a:pt x="39326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622575" cy="28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712171" y="8198456"/>
            <a:ext cx="1091868" cy="1091868"/>
            <a:chOff x="0" y="0"/>
            <a:chExt cx="14840029" cy="1484002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10174" r="223" b="-10174"/>
              </a:stretch>
            </a:blipFill>
          </p:spPr>
        </p:sp>
      </p:grpSp>
      <p:sp>
        <p:nvSpPr>
          <p:cNvPr name="AutoShape 35" id="35"/>
          <p:cNvSpPr/>
          <p:nvPr/>
        </p:nvSpPr>
        <p:spPr>
          <a:xfrm flipV="true">
            <a:off x="12183355" y="6249373"/>
            <a:ext cx="7041" cy="255608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H="true" flipV="true">
            <a:off x="4513340" y="6256182"/>
            <a:ext cx="7041" cy="133185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9104243" y="6237709"/>
            <a:ext cx="0" cy="256016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6039417" y="6256144"/>
            <a:ext cx="7041" cy="255608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H="true" flipV="true">
            <a:off x="7567288" y="6256219"/>
            <a:ext cx="7041" cy="133185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H="true" flipV="true">
            <a:off x="10621235" y="6256256"/>
            <a:ext cx="7041" cy="133185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13675182" y="6256293"/>
            <a:ext cx="7041" cy="133185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2045575" y="9125012"/>
            <a:ext cx="1968641" cy="802760"/>
            <a:chOff x="0" y="0"/>
            <a:chExt cx="622575" cy="25387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2575" cy="253870"/>
            </a:xfrm>
            <a:custGeom>
              <a:avLst/>
              <a:gdLst/>
              <a:ahLst/>
              <a:cxnLst/>
              <a:rect r="r" b="b" t="t" l="l"/>
              <a:pathLst>
                <a:path h="253870" w="622575">
                  <a:moveTo>
                    <a:pt x="39326" y="0"/>
                  </a:moveTo>
                  <a:lnTo>
                    <a:pt x="583249" y="0"/>
                  </a:lnTo>
                  <a:cubicBezTo>
                    <a:pt x="604968" y="0"/>
                    <a:pt x="622575" y="17607"/>
                    <a:pt x="622575" y="39326"/>
                  </a:cubicBezTo>
                  <a:lnTo>
                    <a:pt x="622575" y="214543"/>
                  </a:lnTo>
                  <a:cubicBezTo>
                    <a:pt x="622575" y="236263"/>
                    <a:pt x="604968" y="253870"/>
                    <a:pt x="583249" y="253870"/>
                  </a:cubicBezTo>
                  <a:lnTo>
                    <a:pt x="39326" y="253870"/>
                  </a:lnTo>
                  <a:cubicBezTo>
                    <a:pt x="17607" y="253870"/>
                    <a:pt x="0" y="236263"/>
                    <a:pt x="0" y="214543"/>
                  </a:cubicBezTo>
                  <a:lnTo>
                    <a:pt x="0" y="39326"/>
                  </a:lnTo>
                  <a:cubicBezTo>
                    <a:pt x="0" y="17607"/>
                    <a:pt x="17607" y="0"/>
                    <a:pt x="39326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622575" cy="28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2483962" y="8198456"/>
            <a:ext cx="1091868" cy="1091868"/>
            <a:chOff x="0" y="0"/>
            <a:chExt cx="14840029" cy="1484002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223" t="-7291" r="223" b="-7291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3536061" y="7755987"/>
            <a:ext cx="1968641" cy="802760"/>
            <a:chOff x="0" y="0"/>
            <a:chExt cx="622575" cy="25387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22575" cy="253870"/>
            </a:xfrm>
            <a:custGeom>
              <a:avLst/>
              <a:gdLst/>
              <a:ahLst/>
              <a:cxnLst/>
              <a:rect r="r" b="b" t="t" l="l"/>
              <a:pathLst>
                <a:path h="253870" w="622575">
                  <a:moveTo>
                    <a:pt x="39326" y="0"/>
                  </a:moveTo>
                  <a:lnTo>
                    <a:pt x="583249" y="0"/>
                  </a:lnTo>
                  <a:cubicBezTo>
                    <a:pt x="604968" y="0"/>
                    <a:pt x="622575" y="17607"/>
                    <a:pt x="622575" y="39326"/>
                  </a:cubicBezTo>
                  <a:lnTo>
                    <a:pt x="622575" y="214543"/>
                  </a:lnTo>
                  <a:cubicBezTo>
                    <a:pt x="622575" y="236263"/>
                    <a:pt x="604968" y="253870"/>
                    <a:pt x="583249" y="253870"/>
                  </a:cubicBezTo>
                  <a:lnTo>
                    <a:pt x="39326" y="253870"/>
                  </a:lnTo>
                  <a:cubicBezTo>
                    <a:pt x="17607" y="253870"/>
                    <a:pt x="0" y="236263"/>
                    <a:pt x="0" y="214543"/>
                  </a:cubicBezTo>
                  <a:lnTo>
                    <a:pt x="0" y="39326"/>
                  </a:lnTo>
                  <a:cubicBezTo>
                    <a:pt x="0" y="17607"/>
                    <a:pt x="17607" y="0"/>
                    <a:pt x="39326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622575" cy="28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3974447" y="6829431"/>
            <a:ext cx="1091868" cy="1091868"/>
            <a:chOff x="0" y="0"/>
            <a:chExt cx="14840029" cy="1484002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223" t="-6583" r="223" b="-6583"/>
              </a:stretch>
            </a:blip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3536061" y="7938659"/>
            <a:ext cx="1939703" cy="29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</a:pPr>
            <a:r>
              <a:rPr lang="en-US" b="true" sz="1774" spc="88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Maria Luiza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357909" y="8197236"/>
            <a:ext cx="2324944" cy="22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2"/>
              </a:lnSpc>
            </a:pPr>
            <a:r>
              <a:rPr lang="en-US" sz="1330" spc="66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 &amp; Método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5065658" y="9186910"/>
            <a:ext cx="1968641" cy="802760"/>
            <a:chOff x="0" y="0"/>
            <a:chExt cx="622575" cy="25387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622575" cy="253870"/>
            </a:xfrm>
            <a:custGeom>
              <a:avLst/>
              <a:gdLst/>
              <a:ahLst/>
              <a:cxnLst/>
              <a:rect r="r" b="b" t="t" l="l"/>
              <a:pathLst>
                <a:path h="253870" w="622575">
                  <a:moveTo>
                    <a:pt x="39326" y="0"/>
                  </a:moveTo>
                  <a:lnTo>
                    <a:pt x="583249" y="0"/>
                  </a:lnTo>
                  <a:cubicBezTo>
                    <a:pt x="604968" y="0"/>
                    <a:pt x="622575" y="17607"/>
                    <a:pt x="622575" y="39326"/>
                  </a:cubicBezTo>
                  <a:lnTo>
                    <a:pt x="622575" y="214543"/>
                  </a:lnTo>
                  <a:cubicBezTo>
                    <a:pt x="622575" y="236263"/>
                    <a:pt x="604968" y="253870"/>
                    <a:pt x="583249" y="253870"/>
                  </a:cubicBezTo>
                  <a:lnTo>
                    <a:pt x="39326" y="253870"/>
                  </a:lnTo>
                  <a:cubicBezTo>
                    <a:pt x="17607" y="253870"/>
                    <a:pt x="0" y="236263"/>
                    <a:pt x="0" y="214543"/>
                  </a:cubicBezTo>
                  <a:lnTo>
                    <a:pt x="0" y="39326"/>
                  </a:lnTo>
                  <a:cubicBezTo>
                    <a:pt x="0" y="17607"/>
                    <a:pt x="17607" y="0"/>
                    <a:pt x="39326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622575" cy="28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1" id="61"/>
          <p:cNvGrpSpPr>
            <a:grpSpLocks noChangeAspect="true"/>
          </p:cNvGrpSpPr>
          <p:nvPr/>
        </p:nvGrpSpPr>
        <p:grpSpPr>
          <a:xfrm rot="0">
            <a:off x="5504045" y="8306289"/>
            <a:ext cx="1091868" cy="1091868"/>
            <a:chOff x="0" y="0"/>
            <a:chExt cx="14840029" cy="14840029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223" t="-3605" r="223" b="-3605"/>
              </a:stretch>
            </a:blip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6582967" y="7755987"/>
            <a:ext cx="1968641" cy="802760"/>
            <a:chOff x="0" y="0"/>
            <a:chExt cx="622575" cy="25387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622575" cy="253870"/>
            </a:xfrm>
            <a:custGeom>
              <a:avLst/>
              <a:gdLst/>
              <a:ahLst/>
              <a:cxnLst/>
              <a:rect r="r" b="b" t="t" l="l"/>
              <a:pathLst>
                <a:path h="253870" w="622575">
                  <a:moveTo>
                    <a:pt x="39326" y="0"/>
                  </a:moveTo>
                  <a:lnTo>
                    <a:pt x="583249" y="0"/>
                  </a:lnTo>
                  <a:cubicBezTo>
                    <a:pt x="604968" y="0"/>
                    <a:pt x="622575" y="17607"/>
                    <a:pt x="622575" y="39326"/>
                  </a:cubicBezTo>
                  <a:lnTo>
                    <a:pt x="622575" y="214543"/>
                  </a:lnTo>
                  <a:cubicBezTo>
                    <a:pt x="622575" y="236263"/>
                    <a:pt x="604968" y="253870"/>
                    <a:pt x="583249" y="253870"/>
                  </a:cubicBezTo>
                  <a:lnTo>
                    <a:pt x="39326" y="253870"/>
                  </a:lnTo>
                  <a:cubicBezTo>
                    <a:pt x="17607" y="253870"/>
                    <a:pt x="0" y="236263"/>
                    <a:pt x="0" y="214543"/>
                  </a:cubicBezTo>
                  <a:lnTo>
                    <a:pt x="0" y="39326"/>
                  </a:lnTo>
                  <a:cubicBezTo>
                    <a:pt x="0" y="17607"/>
                    <a:pt x="17607" y="0"/>
                    <a:pt x="39326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622575" cy="28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8" id="68"/>
          <p:cNvGrpSpPr>
            <a:grpSpLocks noChangeAspect="true"/>
          </p:cNvGrpSpPr>
          <p:nvPr/>
        </p:nvGrpSpPr>
        <p:grpSpPr>
          <a:xfrm rot="0">
            <a:off x="7021354" y="6829431"/>
            <a:ext cx="1091868" cy="1091868"/>
            <a:chOff x="0" y="0"/>
            <a:chExt cx="14840029" cy="14840029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223" t="-6351" r="223" b="-6351"/>
              </a:stretch>
            </a:blipFill>
          </p:spPr>
        </p:sp>
      </p:grpSp>
      <p:sp>
        <p:nvSpPr>
          <p:cNvPr name="TextBox 72" id="72"/>
          <p:cNvSpPr txBox="true"/>
          <p:nvPr/>
        </p:nvSpPr>
        <p:spPr>
          <a:xfrm rot="0">
            <a:off x="6404816" y="8168661"/>
            <a:ext cx="2324944" cy="2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6"/>
              </a:lnSpc>
            </a:pPr>
            <a:r>
              <a:rPr lang="en-US" sz="1547" spc="7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Mérito Cientifico</a:t>
            </a:r>
          </a:p>
        </p:txBody>
      </p:sp>
      <p:grpSp>
        <p:nvGrpSpPr>
          <p:cNvPr name="Group 73" id="73"/>
          <p:cNvGrpSpPr/>
          <p:nvPr/>
        </p:nvGrpSpPr>
        <p:grpSpPr>
          <a:xfrm rot="0">
            <a:off x="8210841" y="9186910"/>
            <a:ext cx="1968641" cy="802760"/>
            <a:chOff x="0" y="0"/>
            <a:chExt cx="622575" cy="25387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22575" cy="253870"/>
            </a:xfrm>
            <a:custGeom>
              <a:avLst/>
              <a:gdLst/>
              <a:ahLst/>
              <a:cxnLst/>
              <a:rect r="r" b="b" t="t" l="l"/>
              <a:pathLst>
                <a:path h="253870" w="622575">
                  <a:moveTo>
                    <a:pt x="39326" y="0"/>
                  </a:moveTo>
                  <a:lnTo>
                    <a:pt x="583249" y="0"/>
                  </a:lnTo>
                  <a:cubicBezTo>
                    <a:pt x="604968" y="0"/>
                    <a:pt x="622575" y="17607"/>
                    <a:pt x="622575" y="39326"/>
                  </a:cubicBezTo>
                  <a:lnTo>
                    <a:pt x="622575" y="214543"/>
                  </a:lnTo>
                  <a:cubicBezTo>
                    <a:pt x="622575" y="236263"/>
                    <a:pt x="604968" y="253870"/>
                    <a:pt x="583249" y="253870"/>
                  </a:cubicBezTo>
                  <a:lnTo>
                    <a:pt x="39326" y="253870"/>
                  </a:lnTo>
                  <a:cubicBezTo>
                    <a:pt x="17607" y="253870"/>
                    <a:pt x="0" y="236263"/>
                    <a:pt x="0" y="214543"/>
                  </a:cubicBezTo>
                  <a:lnTo>
                    <a:pt x="0" y="39326"/>
                  </a:lnTo>
                  <a:cubicBezTo>
                    <a:pt x="0" y="17607"/>
                    <a:pt x="17607" y="0"/>
                    <a:pt x="39326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622575" cy="28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6" id="76"/>
          <p:cNvGrpSpPr>
            <a:grpSpLocks noChangeAspect="true"/>
          </p:cNvGrpSpPr>
          <p:nvPr/>
        </p:nvGrpSpPr>
        <p:grpSpPr>
          <a:xfrm rot="0">
            <a:off x="8649228" y="8260354"/>
            <a:ext cx="1091868" cy="1091868"/>
            <a:chOff x="0" y="0"/>
            <a:chExt cx="14840029" cy="14840029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223" t="-16746" r="223" b="-16746"/>
              </a:stretch>
            </a:blip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9727380" y="7755987"/>
            <a:ext cx="1968641" cy="802760"/>
            <a:chOff x="0" y="0"/>
            <a:chExt cx="622575" cy="25387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622575" cy="253870"/>
            </a:xfrm>
            <a:custGeom>
              <a:avLst/>
              <a:gdLst/>
              <a:ahLst/>
              <a:cxnLst/>
              <a:rect r="r" b="b" t="t" l="l"/>
              <a:pathLst>
                <a:path h="253870" w="622575">
                  <a:moveTo>
                    <a:pt x="39326" y="0"/>
                  </a:moveTo>
                  <a:lnTo>
                    <a:pt x="583249" y="0"/>
                  </a:lnTo>
                  <a:cubicBezTo>
                    <a:pt x="604968" y="0"/>
                    <a:pt x="622575" y="17607"/>
                    <a:pt x="622575" y="39326"/>
                  </a:cubicBezTo>
                  <a:lnTo>
                    <a:pt x="622575" y="214543"/>
                  </a:lnTo>
                  <a:cubicBezTo>
                    <a:pt x="622575" y="236263"/>
                    <a:pt x="604968" y="253870"/>
                    <a:pt x="583249" y="253870"/>
                  </a:cubicBezTo>
                  <a:lnTo>
                    <a:pt x="39326" y="253870"/>
                  </a:lnTo>
                  <a:cubicBezTo>
                    <a:pt x="17607" y="253870"/>
                    <a:pt x="0" y="236263"/>
                    <a:pt x="0" y="214543"/>
                  </a:cubicBezTo>
                  <a:lnTo>
                    <a:pt x="0" y="39326"/>
                  </a:lnTo>
                  <a:cubicBezTo>
                    <a:pt x="0" y="17607"/>
                    <a:pt x="17607" y="0"/>
                    <a:pt x="39326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28575"/>
              <a:ext cx="622575" cy="28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3" id="83"/>
          <p:cNvGrpSpPr>
            <a:grpSpLocks noChangeAspect="true"/>
          </p:cNvGrpSpPr>
          <p:nvPr/>
        </p:nvGrpSpPr>
        <p:grpSpPr>
          <a:xfrm rot="0">
            <a:off x="10165766" y="6829431"/>
            <a:ext cx="1091868" cy="1091868"/>
            <a:chOff x="0" y="0"/>
            <a:chExt cx="14840029" cy="14840029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223" t="-6935" r="223" b="-6935"/>
              </a:stretch>
            </a:blipFill>
          </p:spPr>
        </p:sp>
      </p:grpSp>
      <p:sp>
        <p:nvSpPr>
          <p:cNvPr name="TextBox 87" id="87"/>
          <p:cNvSpPr txBox="true"/>
          <p:nvPr/>
        </p:nvSpPr>
        <p:spPr>
          <a:xfrm rot="0">
            <a:off x="9549228" y="8178186"/>
            <a:ext cx="2324944" cy="22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1251" spc="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Tecnologia &amp; Engenharia</a:t>
            </a:r>
          </a:p>
        </p:txBody>
      </p:sp>
      <p:grpSp>
        <p:nvGrpSpPr>
          <p:cNvPr name="Group 88" id="88"/>
          <p:cNvGrpSpPr/>
          <p:nvPr/>
        </p:nvGrpSpPr>
        <p:grpSpPr>
          <a:xfrm rot="0">
            <a:off x="11352527" y="9152367"/>
            <a:ext cx="1968641" cy="802760"/>
            <a:chOff x="0" y="0"/>
            <a:chExt cx="622575" cy="25387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622575" cy="253870"/>
            </a:xfrm>
            <a:custGeom>
              <a:avLst/>
              <a:gdLst/>
              <a:ahLst/>
              <a:cxnLst/>
              <a:rect r="r" b="b" t="t" l="l"/>
              <a:pathLst>
                <a:path h="253870" w="622575">
                  <a:moveTo>
                    <a:pt x="39326" y="0"/>
                  </a:moveTo>
                  <a:lnTo>
                    <a:pt x="583249" y="0"/>
                  </a:lnTo>
                  <a:cubicBezTo>
                    <a:pt x="604968" y="0"/>
                    <a:pt x="622575" y="17607"/>
                    <a:pt x="622575" y="39326"/>
                  </a:cubicBezTo>
                  <a:lnTo>
                    <a:pt x="622575" y="214543"/>
                  </a:lnTo>
                  <a:cubicBezTo>
                    <a:pt x="622575" y="236263"/>
                    <a:pt x="604968" y="253870"/>
                    <a:pt x="583249" y="253870"/>
                  </a:cubicBezTo>
                  <a:lnTo>
                    <a:pt x="39326" y="253870"/>
                  </a:lnTo>
                  <a:cubicBezTo>
                    <a:pt x="17607" y="253870"/>
                    <a:pt x="0" y="236263"/>
                    <a:pt x="0" y="214543"/>
                  </a:cubicBezTo>
                  <a:lnTo>
                    <a:pt x="0" y="39326"/>
                  </a:lnTo>
                  <a:cubicBezTo>
                    <a:pt x="0" y="17607"/>
                    <a:pt x="17607" y="0"/>
                    <a:pt x="39326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0" y="-28575"/>
              <a:ext cx="622575" cy="28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1" id="91"/>
          <p:cNvGrpSpPr>
            <a:grpSpLocks noChangeAspect="true"/>
          </p:cNvGrpSpPr>
          <p:nvPr/>
        </p:nvGrpSpPr>
        <p:grpSpPr>
          <a:xfrm rot="0">
            <a:off x="11790914" y="8225811"/>
            <a:ext cx="1091868" cy="1091868"/>
            <a:chOff x="0" y="0"/>
            <a:chExt cx="14840029" cy="1484002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4"/>
              <a:stretch>
                <a:fillRect l="223" t="-10438" r="223" b="-10438"/>
              </a:stretch>
            </a:blipFill>
          </p:spPr>
        </p:sp>
      </p:grpSp>
      <p:grpSp>
        <p:nvGrpSpPr>
          <p:cNvPr name="Group 95" id="95"/>
          <p:cNvGrpSpPr/>
          <p:nvPr/>
        </p:nvGrpSpPr>
        <p:grpSpPr>
          <a:xfrm rot="0">
            <a:off x="12854368" y="7755987"/>
            <a:ext cx="1968641" cy="802760"/>
            <a:chOff x="0" y="0"/>
            <a:chExt cx="622575" cy="25387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622575" cy="253870"/>
            </a:xfrm>
            <a:custGeom>
              <a:avLst/>
              <a:gdLst/>
              <a:ahLst/>
              <a:cxnLst/>
              <a:rect r="r" b="b" t="t" l="l"/>
              <a:pathLst>
                <a:path h="253870" w="622575">
                  <a:moveTo>
                    <a:pt x="39326" y="0"/>
                  </a:moveTo>
                  <a:lnTo>
                    <a:pt x="583249" y="0"/>
                  </a:lnTo>
                  <a:cubicBezTo>
                    <a:pt x="604968" y="0"/>
                    <a:pt x="622575" y="17607"/>
                    <a:pt x="622575" y="39326"/>
                  </a:cubicBezTo>
                  <a:lnTo>
                    <a:pt x="622575" y="214543"/>
                  </a:lnTo>
                  <a:cubicBezTo>
                    <a:pt x="622575" y="236263"/>
                    <a:pt x="604968" y="253870"/>
                    <a:pt x="583249" y="253870"/>
                  </a:cubicBezTo>
                  <a:lnTo>
                    <a:pt x="39326" y="253870"/>
                  </a:lnTo>
                  <a:cubicBezTo>
                    <a:pt x="17607" y="253870"/>
                    <a:pt x="0" y="236263"/>
                    <a:pt x="0" y="214543"/>
                  </a:cubicBezTo>
                  <a:lnTo>
                    <a:pt x="0" y="39326"/>
                  </a:lnTo>
                  <a:cubicBezTo>
                    <a:pt x="0" y="17607"/>
                    <a:pt x="17607" y="0"/>
                    <a:pt x="39326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97" id="97"/>
            <p:cNvSpPr txBox="true"/>
            <p:nvPr/>
          </p:nvSpPr>
          <p:spPr>
            <a:xfrm>
              <a:off x="0" y="-28575"/>
              <a:ext cx="622575" cy="28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8" id="98"/>
          <p:cNvGrpSpPr>
            <a:grpSpLocks noChangeAspect="true"/>
          </p:cNvGrpSpPr>
          <p:nvPr/>
        </p:nvGrpSpPr>
        <p:grpSpPr>
          <a:xfrm rot="0">
            <a:off x="13292754" y="6829431"/>
            <a:ext cx="1091868" cy="1091868"/>
            <a:chOff x="0" y="0"/>
            <a:chExt cx="14840029" cy="14840029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5"/>
              <a:stretch>
                <a:fillRect l="223" t="-832" r="223" b="-832"/>
              </a:stretch>
            </a:blipFill>
          </p:spPr>
        </p:sp>
      </p:grpSp>
      <p:sp>
        <p:nvSpPr>
          <p:cNvPr name="AutoShape 102" id="102"/>
          <p:cNvSpPr/>
          <p:nvPr/>
        </p:nvSpPr>
        <p:spPr>
          <a:xfrm flipH="true">
            <a:off x="9215242" y="3220520"/>
            <a:ext cx="4360" cy="106839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3" id="103"/>
          <p:cNvSpPr/>
          <p:nvPr/>
        </p:nvSpPr>
        <p:spPr>
          <a:xfrm flipV="true">
            <a:off x="9217422" y="3760877"/>
            <a:ext cx="213510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4" id="104"/>
          <p:cNvGrpSpPr/>
          <p:nvPr/>
        </p:nvGrpSpPr>
        <p:grpSpPr>
          <a:xfrm rot="0">
            <a:off x="11353393" y="3342980"/>
            <a:ext cx="2145927" cy="718987"/>
            <a:chOff x="0" y="0"/>
            <a:chExt cx="678641" cy="227377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678641" cy="227377"/>
            </a:xfrm>
            <a:custGeom>
              <a:avLst/>
              <a:gdLst/>
              <a:ahLst/>
              <a:cxnLst/>
              <a:rect r="r" b="b" t="t" l="l"/>
              <a:pathLst>
                <a:path h="227377" w="678641">
                  <a:moveTo>
                    <a:pt x="36077" y="0"/>
                  </a:moveTo>
                  <a:lnTo>
                    <a:pt x="642563" y="0"/>
                  </a:lnTo>
                  <a:cubicBezTo>
                    <a:pt x="662488" y="0"/>
                    <a:pt x="678641" y="16152"/>
                    <a:pt x="678641" y="36077"/>
                  </a:cubicBezTo>
                  <a:lnTo>
                    <a:pt x="678641" y="191299"/>
                  </a:lnTo>
                  <a:cubicBezTo>
                    <a:pt x="678641" y="211224"/>
                    <a:pt x="662488" y="227377"/>
                    <a:pt x="642563" y="227377"/>
                  </a:cubicBezTo>
                  <a:lnTo>
                    <a:pt x="36077" y="227377"/>
                  </a:lnTo>
                  <a:cubicBezTo>
                    <a:pt x="16152" y="227377"/>
                    <a:pt x="0" y="211224"/>
                    <a:pt x="0" y="191299"/>
                  </a:cubicBezTo>
                  <a:lnTo>
                    <a:pt x="0" y="36077"/>
                  </a:lnTo>
                  <a:cubicBezTo>
                    <a:pt x="0" y="16152"/>
                    <a:pt x="16152" y="0"/>
                    <a:pt x="36077" y="0"/>
                  </a:cubicBezTo>
                  <a:close/>
                </a:path>
              </a:pathLst>
            </a:custGeom>
            <a:solidFill>
              <a:srgbClr val="B134D5"/>
            </a:solidFill>
            <a:ln cap="sq">
              <a:noFill/>
              <a:prstDash val="solid"/>
              <a:miter/>
            </a:ln>
          </p:spPr>
        </p:sp>
        <p:sp>
          <p:nvSpPr>
            <p:cNvPr name="TextBox 106" id="106"/>
            <p:cNvSpPr txBox="true"/>
            <p:nvPr/>
          </p:nvSpPr>
          <p:spPr>
            <a:xfrm>
              <a:off x="0" y="-28575"/>
              <a:ext cx="678641" cy="255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7" id="107"/>
          <p:cNvGrpSpPr>
            <a:grpSpLocks noChangeAspect="true"/>
          </p:cNvGrpSpPr>
          <p:nvPr/>
        </p:nvGrpSpPr>
        <p:grpSpPr>
          <a:xfrm rot="0">
            <a:off x="11845912" y="2379074"/>
            <a:ext cx="1170349" cy="1170349"/>
            <a:chOff x="0" y="0"/>
            <a:chExt cx="14840029" cy="14840029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B134D5"/>
            </a:solid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6"/>
              <a:stretch>
                <a:fillRect l="223" t="-16665" r="223" b="-16666"/>
              </a:stretch>
            </a:blipFill>
          </p:spPr>
        </p:sp>
      </p:grpSp>
      <p:sp>
        <p:nvSpPr>
          <p:cNvPr name="TextBox 111" id="111"/>
          <p:cNvSpPr txBox="true"/>
          <p:nvPr/>
        </p:nvSpPr>
        <p:spPr>
          <a:xfrm rot="0">
            <a:off x="8279381" y="2631207"/>
            <a:ext cx="1939703" cy="3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0"/>
              </a:lnSpc>
            </a:pPr>
            <a:r>
              <a:rPr lang="en-US" b="true" sz="1921" spc="9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Sidney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8122951" y="5476220"/>
            <a:ext cx="1939703" cy="24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9"/>
              </a:lnSpc>
            </a:pPr>
            <a:r>
              <a:rPr lang="en-US" b="true" sz="1478" spc="73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Isabella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4273784" y="9269584"/>
            <a:ext cx="1939703" cy="30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b="true" sz="1626" spc="8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Vitor Manoel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8161492" y="5715747"/>
            <a:ext cx="1882602" cy="18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7"/>
              </a:lnSpc>
            </a:pPr>
            <a:r>
              <a:rPr lang="en-US" sz="1147" spc="5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Lider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8279381" y="2889054"/>
            <a:ext cx="1882602" cy="30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591" spc="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Técnico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4095632" y="9537686"/>
            <a:ext cx="2324944" cy="2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6"/>
              </a:lnSpc>
            </a:pPr>
            <a:r>
              <a:rPr lang="en-US" sz="1547" spc="7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Programador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2045575" y="9269584"/>
            <a:ext cx="1939703" cy="30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b="true" sz="1626" spc="8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Camila Victória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1867424" y="9565040"/>
            <a:ext cx="2324944" cy="47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2"/>
              </a:lnSpc>
            </a:pPr>
            <a:r>
              <a:rPr lang="en-US" sz="1330" spc="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Organização &amp; Método</a:t>
            </a:r>
          </a:p>
          <a:p>
            <a:pPr algn="ctr">
              <a:lnSpc>
                <a:spcPts val="1862"/>
              </a:lnSpc>
            </a:pPr>
          </a:p>
        </p:txBody>
      </p:sp>
      <p:sp>
        <p:nvSpPr>
          <p:cNvPr name="TextBox 119" id="119"/>
          <p:cNvSpPr txBox="true"/>
          <p:nvPr/>
        </p:nvSpPr>
        <p:spPr>
          <a:xfrm rot="0">
            <a:off x="5065658" y="9331482"/>
            <a:ext cx="1939703" cy="30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6"/>
              </a:lnSpc>
            </a:pPr>
            <a:r>
              <a:rPr lang="en-US" b="true" sz="1626" spc="8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Gabrieli Dias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4887507" y="9599584"/>
            <a:ext cx="2324944" cy="24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2"/>
              </a:lnSpc>
            </a:pPr>
            <a:r>
              <a:rPr lang="en-US" sz="1330" spc="6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Organização &amp; Método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6582967" y="7910084"/>
            <a:ext cx="1939703" cy="2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9"/>
              </a:lnSpc>
            </a:pPr>
            <a:r>
              <a:rPr lang="en-US" b="true" sz="1478" spc="7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Dagmar Kamilly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8210841" y="9341007"/>
            <a:ext cx="1939703" cy="2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9"/>
              </a:lnSpc>
            </a:pPr>
            <a:r>
              <a:rPr lang="en-US" b="true" sz="1478" spc="7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Lays Vitória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8032690" y="9599584"/>
            <a:ext cx="2324944" cy="2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6"/>
              </a:lnSpc>
            </a:pPr>
            <a:r>
              <a:rPr lang="en-US" sz="1547" spc="7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Mérito Cientifico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9727380" y="7910084"/>
            <a:ext cx="1939703" cy="2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9"/>
              </a:lnSpc>
            </a:pPr>
            <a:r>
              <a:rPr lang="en-US" b="true" sz="1478" spc="7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Isabelly Cristina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11352527" y="9306464"/>
            <a:ext cx="1939703" cy="2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9"/>
              </a:lnSpc>
            </a:pPr>
            <a:r>
              <a:rPr lang="en-US" b="true" sz="1478" spc="7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Otávio Dias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1174375" y="9565040"/>
            <a:ext cx="2324944" cy="2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6"/>
              </a:lnSpc>
            </a:pPr>
            <a:r>
              <a:rPr lang="en-US" sz="1547" spc="7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Programador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2854368" y="7910084"/>
            <a:ext cx="1939703" cy="2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9"/>
              </a:lnSpc>
            </a:pPr>
            <a:r>
              <a:rPr lang="en-US" b="true" sz="1478" spc="7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Pablo Cristiano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2676216" y="8168661"/>
            <a:ext cx="2324944" cy="2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6"/>
              </a:lnSpc>
            </a:pPr>
            <a:r>
              <a:rPr lang="en-US" sz="1547" spc="7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Programador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1471282" y="3472654"/>
            <a:ext cx="1939703" cy="3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0"/>
              </a:lnSpc>
            </a:pPr>
            <a:r>
              <a:rPr lang="en-US" b="true" sz="1921" spc="9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Dirceu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11471282" y="3730500"/>
            <a:ext cx="1882602" cy="30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7"/>
              </a:lnSpc>
            </a:pPr>
            <a:r>
              <a:rPr lang="en-US" sz="1591" spc="7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Mentor</a:t>
            </a:r>
          </a:p>
        </p:txBody>
      </p:sp>
      <p:sp>
        <p:nvSpPr>
          <p:cNvPr name="AutoShape 131" id="131"/>
          <p:cNvSpPr/>
          <p:nvPr/>
        </p:nvSpPr>
        <p:spPr>
          <a:xfrm>
            <a:off x="4251893" y="1377607"/>
            <a:ext cx="3040995" cy="0"/>
          </a:xfrm>
          <a:prstGeom prst="line">
            <a:avLst/>
          </a:prstGeom>
          <a:ln cap="flat" w="381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0137" y="167235"/>
            <a:ext cx="1676897" cy="1198824"/>
          </a:xfrm>
          <a:custGeom>
            <a:avLst/>
            <a:gdLst/>
            <a:ahLst/>
            <a:cxnLst/>
            <a:rect r="r" b="b" t="t" l="l"/>
            <a:pathLst>
              <a:path h="1198824" w="1676897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9229" y="971165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18072" y="369657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544761" y="5507772"/>
            <a:ext cx="7146922" cy="7146922"/>
          </a:xfrm>
          <a:custGeom>
            <a:avLst/>
            <a:gdLst/>
            <a:ahLst/>
            <a:cxnLst/>
            <a:rect r="r" b="b" t="t" l="l"/>
            <a:pathLst>
              <a:path h="7146922" w="7146922">
                <a:moveTo>
                  <a:pt x="0" y="0"/>
                </a:moveTo>
                <a:lnTo>
                  <a:pt x="7146922" y="0"/>
                </a:lnTo>
                <a:lnTo>
                  <a:pt x="7146922" y="7146922"/>
                </a:lnTo>
                <a:lnTo>
                  <a:pt x="0" y="7146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6796" y="6271054"/>
            <a:ext cx="2633815" cy="2810178"/>
          </a:xfrm>
          <a:custGeom>
            <a:avLst/>
            <a:gdLst/>
            <a:ahLst/>
            <a:cxnLst/>
            <a:rect r="r" b="b" t="t" l="l"/>
            <a:pathLst>
              <a:path h="2810178" w="2633815">
                <a:moveTo>
                  <a:pt x="0" y="0"/>
                </a:moveTo>
                <a:lnTo>
                  <a:pt x="2633815" y="0"/>
                </a:lnTo>
                <a:lnTo>
                  <a:pt x="2633815" y="2810179"/>
                </a:lnTo>
                <a:lnTo>
                  <a:pt x="0" y="2810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96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9373" y="6269772"/>
            <a:ext cx="3134743" cy="2810178"/>
          </a:xfrm>
          <a:custGeom>
            <a:avLst/>
            <a:gdLst/>
            <a:ahLst/>
            <a:cxnLst/>
            <a:rect r="r" b="b" t="t" l="l"/>
            <a:pathLst>
              <a:path h="2810178" w="3134743">
                <a:moveTo>
                  <a:pt x="0" y="0"/>
                </a:moveTo>
                <a:lnTo>
                  <a:pt x="3134743" y="0"/>
                </a:lnTo>
                <a:lnTo>
                  <a:pt x="3134743" y="2810178"/>
                </a:lnTo>
                <a:lnTo>
                  <a:pt x="0" y="2810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73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24766" y="6271054"/>
            <a:ext cx="2871397" cy="2852668"/>
          </a:xfrm>
          <a:custGeom>
            <a:avLst/>
            <a:gdLst/>
            <a:ahLst/>
            <a:cxnLst/>
            <a:rect r="r" b="b" t="t" l="l"/>
            <a:pathLst>
              <a:path h="2852668" w="2871397">
                <a:moveTo>
                  <a:pt x="0" y="0"/>
                </a:moveTo>
                <a:lnTo>
                  <a:pt x="2871398" y="0"/>
                </a:lnTo>
                <a:lnTo>
                  <a:pt x="2871398" y="2852668"/>
                </a:lnTo>
                <a:lnTo>
                  <a:pt x="0" y="2852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4208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24914" y="6269772"/>
            <a:ext cx="2945709" cy="2810178"/>
          </a:xfrm>
          <a:custGeom>
            <a:avLst/>
            <a:gdLst/>
            <a:ahLst/>
            <a:cxnLst/>
            <a:rect r="r" b="b" t="t" l="l"/>
            <a:pathLst>
              <a:path h="2810178" w="2945709">
                <a:moveTo>
                  <a:pt x="0" y="0"/>
                </a:moveTo>
                <a:lnTo>
                  <a:pt x="2945709" y="0"/>
                </a:lnTo>
                <a:lnTo>
                  <a:pt x="2945709" y="2810178"/>
                </a:lnTo>
                <a:lnTo>
                  <a:pt x="0" y="2810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4117" r="0" b="-1564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34189" y="324260"/>
            <a:ext cx="1165948" cy="70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b="true" sz="4080" spc="-522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32338" y="577161"/>
            <a:ext cx="512698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Nosso projeto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45056" y="2488981"/>
            <a:ext cx="11101544" cy="146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REFLORESTAMENTO EM MANANCIAIS PARA A PROTEÇÃO DAS NASCENTES: UMA ABORDAGEM CIENTÍFICA PARA A SUSTENTABILIDADE HÍDRICA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48100" y="4515902"/>
            <a:ext cx="6495455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Bombas de Semente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475666" y="1556677"/>
            <a:ext cx="3040995" cy="0"/>
          </a:xfrm>
          <a:prstGeom prst="line">
            <a:avLst/>
          </a:prstGeom>
          <a:ln cap="flat" w="381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57227" y="5395845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09" y="0"/>
                </a:lnTo>
                <a:lnTo>
                  <a:pt x="7724909" y="7724910"/>
                </a:lnTo>
                <a:lnTo>
                  <a:pt x="0" y="772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57467" y="3817664"/>
            <a:ext cx="4811718" cy="2923158"/>
            <a:chOff x="0" y="0"/>
            <a:chExt cx="9911092" cy="6021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11093" cy="6021070"/>
            </a:xfrm>
            <a:custGeom>
              <a:avLst/>
              <a:gdLst/>
              <a:ahLst/>
              <a:cxnLst/>
              <a:rect r="r" b="b" t="t" l="l"/>
              <a:pathLst>
                <a:path h="6021070" w="9911093">
                  <a:moveTo>
                    <a:pt x="0" y="6021070"/>
                  </a:moveTo>
                  <a:lnTo>
                    <a:pt x="1151715" y="0"/>
                  </a:lnTo>
                  <a:lnTo>
                    <a:pt x="9911093" y="0"/>
                  </a:lnTo>
                  <a:lnTo>
                    <a:pt x="8759377" y="602107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64612" y="-159556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00137" y="167235"/>
            <a:ext cx="1676897" cy="1198824"/>
          </a:xfrm>
          <a:custGeom>
            <a:avLst/>
            <a:gdLst/>
            <a:ahLst/>
            <a:cxnLst/>
            <a:rect r="r" b="b" t="t" l="l"/>
            <a:pathLst>
              <a:path h="1198824" w="1676897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9229" y="971165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18072" y="369657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71254" y="1728127"/>
            <a:ext cx="3362118" cy="6652528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33" t="-2820" r="-13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4741781" y="3535441"/>
            <a:ext cx="4927393" cy="3956160"/>
            <a:chOff x="0" y="0"/>
            <a:chExt cx="7467600" cy="59956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6"/>
              <a:stretch>
                <a:fillRect l="-7031" t="0" r="-703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77650" y="2805958"/>
            <a:ext cx="620767" cy="62076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277650" y="2874184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3" y="0"/>
                </a:lnTo>
                <a:lnTo>
                  <a:pt x="677453" y="484315"/>
                </a:lnTo>
                <a:lnTo>
                  <a:pt x="0" y="484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0249306" y="4086205"/>
            <a:ext cx="620767" cy="62076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249306" y="4154431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4" y="0"/>
                </a:lnTo>
                <a:lnTo>
                  <a:pt x="677454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0220963" y="5366453"/>
            <a:ext cx="620767" cy="62076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220963" y="5434678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3" y="0"/>
                </a:lnTo>
                <a:lnTo>
                  <a:pt x="677453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192619" y="6646700"/>
            <a:ext cx="620767" cy="62076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0192619" y="6714925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4" y="0"/>
                </a:lnTo>
                <a:lnTo>
                  <a:pt x="677454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0135932" y="7924692"/>
            <a:ext cx="620767" cy="62076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2C9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0135932" y="7992917"/>
            <a:ext cx="677454" cy="484316"/>
          </a:xfrm>
          <a:custGeom>
            <a:avLst/>
            <a:gdLst/>
            <a:ahLst/>
            <a:cxnLst/>
            <a:rect r="r" b="b" t="t" l="l"/>
            <a:pathLst>
              <a:path h="484316" w="677454">
                <a:moveTo>
                  <a:pt x="0" y="0"/>
                </a:moveTo>
                <a:lnTo>
                  <a:pt x="677454" y="0"/>
                </a:lnTo>
                <a:lnTo>
                  <a:pt x="677454" y="484316"/>
                </a:lnTo>
                <a:lnTo>
                  <a:pt x="0" y="48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5580407" y="245832"/>
            <a:ext cx="709362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DIVULGAÇÃO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034189" y="324260"/>
            <a:ext cx="1165948" cy="70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b="true" sz="4080" spc="-522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169652" y="2985754"/>
            <a:ext cx="433018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9E9E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Divulgação no Instagram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169652" y="4266001"/>
            <a:ext cx="464741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9E9E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Criação de um Site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169652" y="6826496"/>
            <a:ext cx="530481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9E9E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Palestras Educativas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64841" y="9042928"/>
            <a:ext cx="1720435" cy="38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  <a:spcBef>
                <a:spcPct val="0"/>
              </a:spcBef>
            </a:pPr>
            <a:r>
              <a:rPr lang="en-US" sz="2242">
                <a:solidFill>
                  <a:srgbClr val="E9E9E9"/>
                </a:solidFill>
                <a:latin typeface="Montserrat"/>
                <a:ea typeface="Montserrat"/>
                <a:cs typeface="Montserrat"/>
                <a:sym typeface="Montserrat"/>
              </a:rPr>
              <a:t>@atena.tbr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635844" y="8888024"/>
            <a:ext cx="3508156" cy="33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6"/>
              </a:lnSpc>
              <a:spcBef>
                <a:spcPct val="0"/>
              </a:spcBef>
            </a:pPr>
            <a:r>
              <a:rPr lang="en-US" sz="1933">
                <a:solidFill>
                  <a:srgbClr val="E9E9E9"/>
                </a:solidFill>
                <a:latin typeface="Montserrat"/>
                <a:ea typeface="Montserrat"/>
                <a:cs typeface="Montserrat"/>
                <a:sym typeface="Montserrat"/>
              </a:rPr>
              <a:t>Atenatbr2023@gmail.com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94930" y="8707530"/>
            <a:ext cx="169034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9E9E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Instagram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772762" y="8539783"/>
            <a:ext cx="169034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9E9E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E-mail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69652" y="5584731"/>
            <a:ext cx="530481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9E9E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Envio para Instituições e Feiras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169652" y="8104116"/>
            <a:ext cx="530481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E9E9E9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Comunicação Interna e Externa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657091" y="7546766"/>
            <a:ext cx="3096773" cy="20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"/>
              </a:lnSpc>
            </a:pPr>
            <a:r>
              <a:rPr lang="en-US" sz="1238" u="sng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  <a:hlinkClick r:id="rId7" tooltip="https://atena3.webnode.page"/>
              </a:rPr>
              <a:t>https://atena3.webnode.pagenho de texto</a:t>
            </a:r>
          </a:p>
        </p:txBody>
      </p:sp>
      <p:sp>
        <p:nvSpPr>
          <p:cNvPr name="AutoShape 56" id="56"/>
          <p:cNvSpPr/>
          <p:nvPr/>
        </p:nvSpPr>
        <p:spPr>
          <a:xfrm>
            <a:off x="5580407" y="1231987"/>
            <a:ext cx="3040995" cy="0"/>
          </a:xfrm>
          <a:prstGeom prst="line">
            <a:avLst/>
          </a:prstGeom>
          <a:ln cap="flat" w="381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34251" y="-2825267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6"/>
                </a:lnTo>
                <a:lnTo>
                  <a:pt x="0" y="3504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17690" y="-215143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97397" y="181784"/>
            <a:ext cx="13279636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DIVULGAÇÃO DO PROJETO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00137" y="167235"/>
            <a:ext cx="1676897" cy="1198824"/>
          </a:xfrm>
          <a:custGeom>
            <a:avLst/>
            <a:gdLst/>
            <a:ahLst/>
            <a:cxnLst/>
            <a:rect r="r" b="b" t="t" l="l"/>
            <a:pathLst>
              <a:path h="1198824" w="1676897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9229" y="971165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18072" y="369657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4597397" y="1167939"/>
            <a:ext cx="3040995" cy="0"/>
          </a:xfrm>
          <a:prstGeom prst="line">
            <a:avLst/>
          </a:prstGeom>
          <a:ln cap="flat" w="381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357227" y="6275003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09" y="0"/>
                </a:lnTo>
                <a:lnTo>
                  <a:pt x="7724909" y="7724909"/>
                </a:lnTo>
                <a:lnTo>
                  <a:pt x="0" y="772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81060" y="2437644"/>
            <a:ext cx="187449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FEMIC </a:t>
            </a:r>
          </a:p>
          <a:p>
            <a:pPr algn="ctr">
              <a:lnSpc>
                <a:spcPts val="63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507222" y="2372412"/>
            <a:ext cx="133335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ONG</a:t>
            </a:r>
          </a:p>
          <a:p>
            <a:pPr algn="ctr">
              <a:lnSpc>
                <a:spcPts val="63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3247781" y="3823099"/>
            <a:ext cx="2496095" cy="3524001"/>
            <a:chOff x="0" y="0"/>
            <a:chExt cx="3195228" cy="45110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33803" y="158750"/>
              <a:ext cx="2927621" cy="4193540"/>
            </a:xfrm>
            <a:custGeom>
              <a:avLst/>
              <a:gdLst/>
              <a:ahLst/>
              <a:cxnLst/>
              <a:rect r="r" b="b" t="t" l="l"/>
              <a:pathLst>
                <a:path h="4193540" w="2927621">
                  <a:moveTo>
                    <a:pt x="130196" y="0"/>
                  </a:moveTo>
                  <a:lnTo>
                    <a:pt x="2797426" y="0"/>
                  </a:lnTo>
                  <a:cubicBezTo>
                    <a:pt x="2869331" y="0"/>
                    <a:pt x="2927621" y="58290"/>
                    <a:pt x="2927621" y="130195"/>
                  </a:cubicBezTo>
                  <a:lnTo>
                    <a:pt x="2927621" y="4063345"/>
                  </a:lnTo>
                  <a:cubicBezTo>
                    <a:pt x="2927621" y="4097875"/>
                    <a:pt x="2913904" y="4130990"/>
                    <a:pt x="2889488" y="4155407"/>
                  </a:cubicBezTo>
                  <a:cubicBezTo>
                    <a:pt x="2865072" y="4179823"/>
                    <a:pt x="2831956" y="4193540"/>
                    <a:pt x="2797426" y="4193540"/>
                  </a:cubicBezTo>
                  <a:lnTo>
                    <a:pt x="130196" y="4193540"/>
                  </a:lnTo>
                  <a:cubicBezTo>
                    <a:pt x="95666" y="4193540"/>
                    <a:pt x="62550" y="4179823"/>
                    <a:pt x="38134" y="4155407"/>
                  </a:cubicBezTo>
                  <a:cubicBezTo>
                    <a:pt x="13717" y="4130990"/>
                    <a:pt x="0" y="4097875"/>
                    <a:pt x="0" y="4063345"/>
                  </a:cubicBezTo>
                  <a:lnTo>
                    <a:pt x="0" y="130195"/>
                  </a:lnTo>
                  <a:cubicBezTo>
                    <a:pt x="0" y="95665"/>
                    <a:pt x="13717" y="62550"/>
                    <a:pt x="38134" y="38133"/>
                  </a:cubicBezTo>
                  <a:cubicBezTo>
                    <a:pt x="62550" y="13717"/>
                    <a:pt x="95666" y="0"/>
                    <a:pt x="130196" y="0"/>
                  </a:cubicBezTo>
                  <a:close/>
                </a:path>
              </a:pathLst>
            </a:custGeom>
            <a:blipFill>
              <a:blip r:embed="rId5"/>
              <a:stretch>
                <a:fillRect l="-3715" t="0" r="-3715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80236" y="3823099"/>
            <a:ext cx="2496095" cy="3524001"/>
            <a:chOff x="0" y="0"/>
            <a:chExt cx="3195228" cy="4511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33803" y="158750"/>
              <a:ext cx="2927621" cy="4193540"/>
            </a:xfrm>
            <a:custGeom>
              <a:avLst/>
              <a:gdLst/>
              <a:ahLst/>
              <a:cxnLst/>
              <a:rect r="r" b="b" t="t" l="l"/>
              <a:pathLst>
                <a:path h="4193540" w="2927621">
                  <a:moveTo>
                    <a:pt x="130196" y="0"/>
                  </a:moveTo>
                  <a:lnTo>
                    <a:pt x="2797426" y="0"/>
                  </a:lnTo>
                  <a:cubicBezTo>
                    <a:pt x="2869331" y="0"/>
                    <a:pt x="2927621" y="58290"/>
                    <a:pt x="2927621" y="130195"/>
                  </a:cubicBezTo>
                  <a:lnTo>
                    <a:pt x="2927621" y="4063345"/>
                  </a:lnTo>
                  <a:cubicBezTo>
                    <a:pt x="2927621" y="4097875"/>
                    <a:pt x="2913904" y="4130990"/>
                    <a:pt x="2889488" y="4155407"/>
                  </a:cubicBezTo>
                  <a:cubicBezTo>
                    <a:pt x="2865072" y="4179823"/>
                    <a:pt x="2831956" y="4193540"/>
                    <a:pt x="2797426" y="4193540"/>
                  </a:cubicBezTo>
                  <a:lnTo>
                    <a:pt x="130196" y="4193540"/>
                  </a:lnTo>
                  <a:cubicBezTo>
                    <a:pt x="95666" y="4193540"/>
                    <a:pt x="62550" y="4179823"/>
                    <a:pt x="38134" y="4155407"/>
                  </a:cubicBezTo>
                  <a:cubicBezTo>
                    <a:pt x="13717" y="4130990"/>
                    <a:pt x="0" y="4097875"/>
                    <a:pt x="0" y="4063345"/>
                  </a:cubicBezTo>
                  <a:lnTo>
                    <a:pt x="0" y="130195"/>
                  </a:lnTo>
                  <a:cubicBezTo>
                    <a:pt x="0" y="95665"/>
                    <a:pt x="13717" y="62550"/>
                    <a:pt x="38134" y="38133"/>
                  </a:cubicBezTo>
                  <a:cubicBezTo>
                    <a:pt x="62550" y="13717"/>
                    <a:pt x="95666" y="0"/>
                    <a:pt x="130196" y="0"/>
                  </a:cubicBezTo>
                  <a:close/>
                </a:path>
              </a:pathLst>
            </a:custGeom>
            <a:blipFill>
              <a:blip r:embed="rId6"/>
              <a:stretch>
                <a:fillRect l="-3715" t="0" r="-371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824078" y="7324262"/>
            <a:ext cx="4896431" cy="2542369"/>
            <a:chOff x="0" y="0"/>
            <a:chExt cx="6415685" cy="33312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415686" cy="3331210"/>
            </a:xfrm>
            <a:custGeom>
              <a:avLst/>
              <a:gdLst/>
              <a:ahLst/>
              <a:cxnLst/>
              <a:rect r="r" b="b" t="t" l="l"/>
              <a:pathLst>
                <a:path h="3331210" w="6415686">
                  <a:moveTo>
                    <a:pt x="6273257" y="0"/>
                  </a:moveTo>
                  <a:lnTo>
                    <a:pt x="142428" y="0"/>
                  </a:lnTo>
                  <a:cubicBezTo>
                    <a:pt x="64157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4157" y="3331210"/>
                    <a:pt x="142428" y="3331210"/>
                  </a:cubicBezTo>
                  <a:lnTo>
                    <a:pt x="6273257" y="3331210"/>
                  </a:lnTo>
                  <a:cubicBezTo>
                    <a:pt x="6351529" y="3331210"/>
                    <a:pt x="6415686" y="3268980"/>
                    <a:pt x="6415686" y="3192780"/>
                  </a:cubicBezTo>
                  <a:lnTo>
                    <a:pt x="6415686" y="138430"/>
                  </a:lnTo>
                  <a:cubicBezTo>
                    <a:pt x="6415686" y="62230"/>
                    <a:pt x="6351529" y="0"/>
                    <a:pt x="627325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2222" r="0" b="-22222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349818" y="3800261"/>
            <a:ext cx="2496095" cy="3524001"/>
            <a:chOff x="0" y="0"/>
            <a:chExt cx="3195228" cy="4511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33803" y="158750"/>
              <a:ext cx="2927621" cy="4193540"/>
            </a:xfrm>
            <a:custGeom>
              <a:avLst/>
              <a:gdLst/>
              <a:ahLst/>
              <a:cxnLst/>
              <a:rect r="r" b="b" t="t" l="l"/>
              <a:pathLst>
                <a:path h="4193540" w="2927621">
                  <a:moveTo>
                    <a:pt x="130196" y="0"/>
                  </a:moveTo>
                  <a:lnTo>
                    <a:pt x="2797426" y="0"/>
                  </a:lnTo>
                  <a:cubicBezTo>
                    <a:pt x="2869331" y="0"/>
                    <a:pt x="2927621" y="58290"/>
                    <a:pt x="2927621" y="130195"/>
                  </a:cubicBezTo>
                  <a:lnTo>
                    <a:pt x="2927621" y="4063345"/>
                  </a:lnTo>
                  <a:cubicBezTo>
                    <a:pt x="2927621" y="4097875"/>
                    <a:pt x="2913904" y="4130990"/>
                    <a:pt x="2889488" y="4155407"/>
                  </a:cubicBezTo>
                  <a:cubicBezTo>
                    <a:pt x="2865072" y="4179823"/>
                    <a:pt x="2831956" y="4193540"/>
                    <a:pt x="2797426" y="4193540"/>
                  </a:cubicBezTo>
                  <a:lnTo>
                    <a:pt x="130196" y="4193540"/>
                  </a:lnTo>
                  <a:cubicBezTo>
                    <a:pt x="95666" y="4193540"/>
                    <a:pt x="62550" y="4179823"/>
                    <a:pt x="38134" y="4155407"/>
                  </a:cubicBezTo>
                  <a:cubicBezTo>
                    <a:pt x="13717" y="4130990"/>
                    <a:pt x="0" y="4097875"/>
                    <a:pt x="0" y="4063345"/>
                  </a:cubicBezTo>
                  <a:lnTo>
                    <a:pt x="0" y="130195"/>
                  </a:lnTo>
                  <a:cubicBezTo>
                    <a:pt x="0" y="95665"/>
                    <a:pt x="13717" y="62550"/>
                    <a:pt x="38134" y="38133"/>
                  </a:cubicBezTo>
                  <a:cubicBezTo>
                    <a:pt x="62550" y="13717"/>
                    <a:pt x="95666" y="0"/>
                    <a:pt x="130196" y="0"/>
                  </a:cubicBezTo>
                  <a:close/>
                </a:path>
              </a:pathLst>
            </a:custGeom>
            <a:blipFill>
              <a:blip r:embed="rId8"/>
              <a:stretch>
                <a:fillRect l="-3715" t="0" r="-3715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677802" y="3800261"/>
            <a:ext cx="2496095" cy="3524001"/>
            <a:chOff x="0" y="0"/>
            <a:chExt cx="3195228" cy="45110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33803" y="158750"/>
              <a:ext cx="2927621" cy="4193540"/>
            </a:xfrm>
            <a:custGeom>
              <a:avLst/>
              <a:gdLst/>
              <a:ahLst/>
              <a:cxnLst/>
              <a:rect r="r" b="b" t="t" l="l"/>
              <a:pathLst>
                <a:path h="4193540" w="2927621">
                  <a:moveTo>
                    <a:pt x="130196" y="0"/>
                  </a:moveTo>
                  <a:lnTo>
                    <a:pt x="2797426" y="0"/>
                  </a:lnTo>
                  <a:cubicBezTo>
                    <a:pt x="2869331" y="0"/>
                    <a:pt x="2927621" y="58290"/>
                    <a:pt x="2927621" y="130195"/>
                  </a:cubicBezTo>
                  <a:lnTo>
                    <a:pt x="2927621" y="4063345"/>
                  </a:lnTo>
                  <a:cubicBezTo>
                    <a:pt x="2927621" y="4097875"/>
                    <a:pt x="2913904" y="4130990"/>
                    <a:pt x="2889488" y="4155407"/>
                  </a:cubicBezTo>
                  <a:cubicBezTo>
                    <a:pt x="2865072" y="4179823"/>
                    <a:pt x="2831956" y="4193540"/>
                    <a:pt x="2797426" y="4193540"/>
                  </a:cubicBezTo>
                  <a:lnTo>
                    <a:pt x="130196" y="4193540"/>
                  </a:lnTo>
                  <a:cubicBezTo>
                    <a:pt x="95666" y="4193540"/>
                    <a:pt x="62550" y="4179823"/>
                    <a:pt x="38134" y="4155407"/>
                  </a:cubicBezTo>
                  <a:cubicBezTo>
                    <a:pt x="13717" y="4130990"/>
                    <a:pt x="0" y="4097875"/>
                    <a:pt x="0" y="4063345"/>
                  </a:cubicBezTo>
                  <a:lnTo>
                    <a:pt x="0" y="130195"/>
                  </a:lnTo>
                  <a:cubicBezTo>
                    <a:pt x="0" y="95665"/>
                    <a:pt x="13717" y="62550"/>
                    <a:pt x="38134" y="38133"/>
                  </a:cubicBezTo>
                  <a:cubicBezTo>
                    <a:pt x="62550" y="13717"/>
                    <a:pt x="95666" y="0"/>
                    <a:pt x="130196" y="0"/>
                  </a:cubicBezTo>
                  <a:close/>
                </a:path>
              </a:pathLst>
            </a:custGeom>
            <a:blipFill>
              <a:blip r:embed="rId9"/>
              <a:stretch>
                <a:fillRect l="-45493" t="0" r="-4549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219756" y="3809786"/>
            <a:ext cx="2496095" cy="3524001"/>
            <a:chOff x="0" y="0"/>
            <a:chExt cx="3195228" cy="4511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33803" y="158750"/>
              <a:ext cx="2927621" cy="4193540"/>
            </a:xfrm>
            <a:custGeom>
              <a:avLst/>
              <a:gdLst/>
              <a:ahLst/>
              <a:cxnLst/>
              <a:rect r="r" b="b" t="t" l="l"/>
              <a:pathLst>
                <a:path h="4193540" w="2927621">
                  <a:moveTo>
                    <a:pt x="130196" y="0"/>
                  </a:moveTo>
                  <a:lnTo>
                    <a:pt x="2797426" y="0"/>
                  </a:lnTo>
                  <a:cubicBezTo>
                    <a:pt x="2869331" y="0"/>
                    <a:pt x="2927621" y="58290"/>
                    <a:pt x="2927621" y="130195"/>
                  </a:cubicBezTo>
                  <a:lnTo>
                    <a:pt x="2927621" y="4063345"/>
                  </a:lnTo>
                  <a:cubicBezTo>
                    <a:pt x="2927621" y="4097875"/>
                    <a:pt x="2913904" y="4130990"/>
                    <a:pt x="2889488" y="4155407"/>
                  </a:cubicBezTo>
                  <a:cubicBezTo>
                    <a:pt x="2865072" y="4179823"/>
                    <a:pt x="2831956" y="4193540"/>
                    <a:pt x="2797426" y="4193540"/>
                  </a:cubicBezTo>
                  <a:lnTo>
                    <a:pt x="130196" y="4193540"/>
                  </a:lnTo>
                  <a:cubicBezTo>
                    <a:pt x="95666" y="4193540"/>
                    <a:pt x="62550" y="4179823"/>
                    <a:pt x="38134" y="4155407"/>
                  </a:cubicBezTo>
                  <a:cubicBezTo>
                    <a:pt x="13717" y="4130990"/>
                    <a:pt x="0" y="4097875"/>
                    <a:pt x="0" y="4063345"/>
                  </a:cubicBezTo>
                  <a:lnTo>
                    <a:pt x="0" y="130195"/>
                  </a:lnTo>
                  <a:cubicBezTo>
                    <a:pt x="0" y="95665"/>
                    <a:pt x="13717" y="62550"/>
                    <a:pt x="38134" y="38133"/>
                  </a:cubicBezTo>
                  <a:cubicBezTo>
                    <a:pt x="62550" y="13717"/>
                    <a:pt x="95666" y="0"/>
                    <a:pt x="130196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055" r="0" b="-12055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547741" y="3809786"/>
            <a:ext cx="2496095" cy="3524001"/>
            <a:chOff x="0" y="0"/>
            <a:chExt cx="3195228" cy="45110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33803" y="158750"/>
              <a:ext cx="2927621" cy="4193540"/>
            </a:xfrm>
            <a:custGeom>
              <a:avLst/>
              <a:gdLst/>
              <a:ahLst/>
              <a:cxnLst/>
              <a:rect r="r" b="b" t="t" l="l"/>
              <a:pathLst>
                <a:path h="4193540" w="2927621">
                  <a:moveTo>
                    <a:pt x="130196" y="0"/>
                  </a:moveTo>
                  <a:lnTo>
                    <a:pt x="2797426" y="0"/>
                  </a:lnTo>
                  <a:cubicBezTo>
                    <a:pt x="2869331" y="0"/>
                    <a:pt x="2927621" y="58290"/>
                    <a:pt x="2927621" y="130195"/>
                  </a:cubicBezTo>
                  <a:lnTo>
                    <a:pt x="2927621" y="4063345"/>
                  </a:lnTo>
                  <a:cubicBezTo>
                    <a:pt x="2927621" y="4097875"/>
                    <a:pt x="2913904" y="4130990"/>
                    <a:pt x="2889488" y="4155407"/>
                  </a:cubicBezTo>
                  <a:cubicBezTo>
                    <a:pt x="2865072" y="4179823"/>
                    <a:pt x="2831956" y="4193540"/>
                    <a:pt x="2797426" y="4193540"/>
                  </a:cubicBezTo>
                  <a:lnTo>
                    <a:pt x="130196" y="4193540"/>
                  </a:lnTo>
                  <a:cubicBezTo>
                    <a:pt x="95666" y="4193540"/>
                    <a:pt x="62550" y="4179823"/>
                    <a:pt x="38134" y="4155407"/>
                  </a:cubicBezTo>
                  <a:cubicBezTo>
                    <a:pt x="13717" y="4130990"/>
                    <a:pt x="0" y="4097875"/>
                    <a:pt x="0" y="4063345"/>
                  </a:cubicBezTo>
                  <a:lnTo>
                    <a:pt x="0" y="130195"/>
                  </a:lnTo>
                  <a:cubicBezTo>
                    <a:pt x="0" y="95665"/>
                    <a:pt x="13717" y="62550"/>
                    <a:pt x="38134" y="38133"/>
                  </a:cubicBezTo>
                  <a:cubicBezTo>
                    <a:pt x="62550" y="13717"/>
                    <a:pt x="95666" y="0"/>
                    <a:pt x="130196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2130" r="0" b="-1213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92003" y="7324262"/>
            <a:ext cx="4976458" cy="2542369"/>
            <a:chOff x="0" y="0"/>
            <a:chExt cx="6520543" cy="33312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520544" cy="3331210"/>
            </a:xfrm>
            <a:custGeom>
              <a:avLst/>
              <a:gdLst/>
              <a:ahLst/>
              <a:cxnLst/>
              <a:rect r="r" b="b" t="t" l="l"/>
              <a:pathLst>
                <a:path h="3331210" w="6520544">
                  <a:moveTo>
                    <a:pt x="6375787" y="0"/>
                  </a:moveTo>
                  <a:lnTo>
                    <a:pt x="144756" y="0"/>
                  </a:lnTo>
                  <a:cubicBezTo>
                    <a:pt x="65205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5205" y="3331210"/>
                    <a:pt x="144756" y="3331210"/>
                  </a:cubicBezTo>
                  <a:lnTo>
                    <a:pt x="6375787" y="3331210"/>
                  </a:lnTo>
                  <a:cubicBezTo>
                    <a:pt x="6455338" y="3331210"/>
                    <a:pt x="6520544" y="3268980"/>
                    <a:pt x="6520544" y="3192780"/>
                  </a:cubicBezTo>
                  <a:lnTo>
                    <a:pt x="6520544" y="138430"/>
                  </a:lnTo>
                  <a:cubicBezTo>
                    <a:pt x="6520544" y="62230"/>
                    <a:pt x="6455338" y="0"/>
                    <a:pt x="6375787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9578" r="0" b="-9578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710120" y="7347100"/>
            <a:ext cx="4896431" cy="2542369"/>
            <a:chOff x="0" y="0"/>
            <a:chExt cx="6415685" cy="33312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415686" cy="3331210"/>
            </a:xfrm>
            <a:custGeom>
              <a:avLst/>
              <a:gdLst/>
              <a:ahLst/>
              <a:cxnLst/>
              <a:rect r="r" b="b" t="t" l="l"/>
              <a:pathLst>
                <a:path h="3331210" w="6415686">
                  <a:moveTo>
                    <a:pt x="6273257" y="0"/>
                  </a:moveTo>
                  <a:lnTo>
                    <a:pt x="142428" y="0"/>
                  </a:lnTo>
                  <a:cubicBezTo>
                    <a:pt x="64157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4157" y="3331210"/>
                    <a:pt x="142428" y="3331210"/>
                  </a:cubicBezTo>
                  <a:lnTo>
                    <a:pt x="6273257" y="3331210"/>
                  </a:lnTo>
                  <a:cubicBezTo>
                    <a:pt x="6351529" y="3331210"/>
                    <a:pt x="6415686" y="3268980"/>
                    <a:pt x="6415686" y="3192780"/>
                  </a:cubicBezTo>
                  <a:lnTo>
                    <a:pt x="6415686" y="138430"/>
                  </a:lnTo>
                  <a:cubicBezTo>
                    <a:pt x="6415686" y="62230"/>
                    <a:pt x="6351529" y="0"/>
                    <a:pt x="6273257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4166" r="0" b="-4166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863359" y="3218377"/>
            <a:ext cx="255642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Inclusão Sem Fronteiras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088723" y="2372412"/>
            <a:ext cx="217110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ESCOLA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47741" y="3218377"/>
            <a:ext cx="522118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Estadual Doutor Antonio Augusto Soares Canedo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5227" y="3218377"/>
            <a:ext cx="348510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Feira Mineira de Iniciação Jovem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64612" y="-159556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0137" y="167235"/>
            <a:ext cx="1676897" cy="1198824"/>
          </a:xfrm>
          <a:custGeom>
            <a:avLst/>
            <a:gdLst/>
            <a:ahLst/>
            <a:cxnLst/>
            <a:rect r="r" b="b" t="t" l="l"/>
            <a:pathLst>
              <a:path h="1198824" w="1676897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9229" y="971165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18072" y="369657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57227" y="5395845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09" y="0"/>
                </a:lnTo>
                <a:lnTo>
                  <a:pt x="7724909" y="7724910"/>
                </a:lnTo>
                <a:lnTo>
                  <a:pt x="0" y="772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1457" y="2396210"/>
            <a:ext cx="16105085" cy="7186894"/>
          </a:xfrm>
          <a:custGeom>
            <a:avLst/>
            <a:gdLst/>
            <a:ahLst/>
            <a:cxnLst/>
            <a:rect r="r" b="b" t="t" l="l"/>
            <a:pathLst>
              <a:path h="7186894" w="16105085">
                <a:moveTo>
                  <a:pt x="0" y="0"/>
                </a:moveTo>
                <a:lnTo>
                  <a:pt x="16105086" y="0"/>
                </a:lnTo>
                <a:lnTo>
                  <a:pt x="16105086" y="7186894"/>
                </a:lnTo>
                <a:lnTo>
                  <a:pt x="0" y="7186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96390" y="675308"/>
            <a:ext cx="866165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FINANÇAS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189" y="324260"/>
            <a:ext cx="1165948" cy="70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b="true" sz="4080" spc="-522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41521" y="9727565"/>
            <a:ext cx="3897064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Fonte: Os autores da pesquisa (2024). 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7205477" y="1699563"/>
            <a:ext cx="3040995" cy="0"/>
          </a:xfrm>
          <a:prstGeom prst="line">
            <a:avLst/>
          </a:prstGeom>
          <a:ln cap="flat" w="381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0A20">
                <a:alpha val="100000"/>
              </a:srgbClr>
            </a:gs>
            <a:gs pos="100000">
              <a:srgbClr val="971EC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64612" y="-1595561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00137" y="167235"/>
            <a:ext cx="1676897" cy="1198824"/>
          </a:xfrm>
          <a:custGeom>
            <a:avLst/>
            <a:gdLst/>
            <a:ahLst/>
            <a:cxnLst/>
            <a:rect r="r" b="b" t="t" l="l"/>
            <a:pathLst>
              <a:path h="1198824" w="1676897">
                <a:moveTo>
                  <a:pt x="0" y="0"/>
                </a:moveTo>
                <a:lnTo>
                  <a:pt x="1676897" y="0"/>
                </a:lnTo>
                <a:lnTo>
                  <a:pt x="1676897" y="1198824"/>
                </a:lnTo>
                <a:lnTo>
                  <a:pt x="0" y="1198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276" r="0" b="-767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9229" y="971165"/>
            <a:ext cx="2221017" cy="19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Torneio Brasil de Robótica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18072" y="369657"/>
            <a:ext cx="2139395" cy="662657"/>
          </a:xfrm>
          <a:custGeom>
            <a:avLst/>
            <a:gdLst/>
            <a:ahLst/>
            <a:cxnLst/>
            <a:rect r="r" b="b" t="t" l="l"/>
            <a:pathLst>
              <a:path h="662657" w="2139395">
                <a:moveTo>
                  <a:pt x="0" y="0"/>
                </a:moveTo>
                <a:lnTo>
                  <a:pt x="2139395" y="0"/>
                </a:lnTo>
                <a:lnTo>
                  <a:pt x="2139395" y="662657"/>
                </a:lnTo>
                <a:lnTo>
                  <a:pt x="0" y="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5" t="0" r="-444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57227" y="5395845"/>
            <a:ext cx="7724909" cy="7724909"/>
          </a:xfrm>
          <a:custGeom>
            <a:avLst/>
            <a:gdLst/>
            <a:ahLst/>
            <a:cxnLst/>
            <a:rect r="r" b="b" t="t" l="l"/>
            <a:pathLst>
              <a:path h="7724909" w="7724909">
                <a:moveTo>
                  <a:pt x="0" y="0"/>
                </a:moveTo>
                <a:lnTo>
                  <a:pt x="7724909" y="0"/>
                </a:lnTo>
                <a:lnTo>
                  <a:pt x="7724909" y="7724910"/>
                </a:lnTo>
                <a:lnTo>
                  <a:pt x="0" y="772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3349" y="2234287"/>
            <a:ext cx="17681303" cy="4199309"/>
          </a:xfrm>
          <a:custGeom>
            <a:avLst/>
            <a:gdLst/>
            <a:ahLst/>
            <a:cxnLst/>
            <a:rect r="r" b="b" t="t" l="l"/>
            <a:pathLst>
              <a:path h="4199309" w="17681303">
                <a:moveTo>
                  <a:pt x="0" y="0"/>
                </a:moveTo>
                <a:lnTo>
                  <a:pt x="17681302" y="0"/>
                </a:lnTo>
                <a:lnTo>
                  <a:pt x="17681302" y="4199309"/>
                </a:lnTo>
                <a:lnTo>
                  <a:pt x="0" y="4199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3349" y="6840200"/>
            <a:ext cx="4931996" cy="2953993"/>
          </a:xfrm>
          <a:custGeom>
            <a:avLst/>
            <a:gdLst/>
            <a:ahLst/>
            <a:cxnLst/>
            <a:rect r="r" b="b" t="t" l="l"/>
            <a:pathLst>
              <a:path h="2953993" w="4931996">
                <a:moveTo>
                  <a:pt x="0" y="0"/>
                </a:moveTo>
                <a:lnTo>
                  <a:pt x="4931996" y="0"/>
                </a:lnTo>
                <a:lnTo>
                  <a:pt x="4931996" y="2953992"/>
                </a:lnTo>
                <a:lnTo>
                  <a:pt x="0" y="2953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13173" y="286160"/>
            <a:ext cx="866165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E9E9E9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CRONOGRAMA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4189" y="324260"/>
            <a:ext cx="1165948" cy="70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b="true" sz="4080" spc="-522">
                <a:solidFill>
                  <a:srgbClr val="F5D177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87587" y="6536670"/>
            <a:ext cx="3897064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Fonte: Os autores da pesquisa (2024). 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AutoShape 14" id="14"/>
          <p:cNvSpPr/>
          <p:nvPr/>
        </p:nvSpPr>
        <p:spPr>
          <a:xfrm>
            <a:off x="6309193" y="1347009"/>
            <a:ext cx="3040995" cy="0"/>
          </a:xfrm>
          <a:prstGeom prst="line">
            <a:avLst/>
          </a:prstGeom>
          <a:ln cap="flat" w="38100">
            <a:solidFill>
              <a:srgbClr val="F5D17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DAGRPyKBwr4</dc:identifier>
  <dcterms:modified xsi:type="dcterms:W3CDTF">2011-08-01T06:04:30Z</dcterms:modified>
  <cp:revision>1</cp:revision>
  <dc:title>Organização &amp; Método ATENA</dc:title>
</cp:coreProperties>
</file>